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5" r:id="rId1"/>
  </p:sldMasterIdLst>
  <p:notesMasterIdLst>
    <p:notesMasterId r:id="rId15"/>
  </p:notes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6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934" y="6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e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jpeg>
</file>

<file path=ppt/media/image28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8339C-964B-454B-8DE9-AFD08EF2B6BC}" type="datetimeFigureOut">
              <a:rPr lang="ru-RU" smtClean="0"/>
              <a:t>24.12.2024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322D3-FC0B-458B-8410-6B26A0A1C0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505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322D3-FC0B-458B-8410-6B26A0A1C007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6978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601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824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204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13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81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12/24/2024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219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12/24/2024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082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12/24/2024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1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12/24/2024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57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12/24/2024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660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12/24/2024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24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12/24/2024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02383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78" r:id="rId6"/>
    <p:sldLayoutId id="2147483774" r:id="rId7"/>
    <p:sldLayoutId id="2147483775" r:id="rId8"/>
    <p:sldLayoutId id="2147483776" r:id="rId9"/>
    <p:sldLayoutId id="2147483777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1" name="Rectangle 1050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5ABFCD-B265-C44E-71CE-F65D5132B4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02" y="2989007"/>
            <a:ext cx="5271807" cy="1118316"/>
          </a:xfrm>
        </p:spPr>
        <p:txBody>
          <a:bodyPr vert="horz" lIns="91440" tIns="45720" rIns="91440" bIns="45720" rtlCol="0">
            <a:noAutofit/>
          </a:bodyPr>
          <a:lstStyle/>
          <a:p>
            <a:pPr algn="l"/>
            <a:r>
              <a:rPr lang="en-US" sz="4800" dirty="0" err="1">
                <a:ea typeface="+mj-ea"/>
              </a:rPr>
              <a:t>Autorace</a:t>
            </a:r>
            <a:r>
              <a:rPr lang="en-US" sz="4800" dirty="0">
                <a:ea typeface="+mj-ea"/>
              </a:rPr>
              <a:t> 2023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35448E3-DF5D-F6A1-494E-FF2CA6DB0A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03" y="4445204"/>
            <a:ext cx="3522504" cy="1781123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1700" dirty="0" err="1"/>
              <a:t>Команда</a:t>
            </a:r>
            <a:r>
              <a:rPr lang="en-US" sz="1700" dirty="0"/>
              <a:t> </a:t>
            </a:r>
            <a:r>
              <a:rPr lang="en-US" sz="1700" dirty="0" err="1"/>
              <a:t>вROSыске</a:t>
            </a:r>
            <a:r>
              <a:rPr lang="en-US" sz="1700" dirty="0"/>
              <a:t>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Маковецкий Даниил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 err="1"/>
              <a:t>Назаров</a:t>
            </a:r>
            <a:r>
              <a:rPr lang="en-US" sz="1700" dirty="0"/>
              <a:t> </a:t>
            </a:r>
            <a:r>
              <a:rPr lang="en-US" sz="1700" dirty="0" err="1"/>
              <a:t>Данила</a:t>
            </a:r>
            <a:endParaRPr lang="en-US" sz="17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 err="1"/>
              <a:t>Ремпель</a:t>
            </a:r>
            <a:r>
              <a:rPr lang="en-US" sz="1700" dirty="0"/>
              <a:t> </a:t>
            </a:r>
            <a:r>
              <a:rPr lang="en-US" sz="1700" dirty="0" err="1"/>
              <a:t>Александр</a:t>
            </a:r>
            <a:endParaRPr lang="en-US" sz="17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 err="1"/>
              <a:t>Чеботарь</a:t>
            </a:r>
            <a:r>
              <a:rPr lang="en-US" sz="1700" dirty="0"/>
              <a:t> </a:t>
            </a:r>
            <a:r>
              <a:rPr lang="en-US" sz="1700" dirty="0" err="1"/>
              <a:t>Александр</a:t>
            </a:r>
            <a:endParaRPr lang="en-US" sz="17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sp>
        <p:nvSpPr>
          <p:cNvPr id="1053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055" name="Graphic 212">
            <a:extLst>
              <a:ext uri="{FF2B5EF4-FFF2-40B4-BE49-F238E27FC236}">
                <a16:creationId xmlns:a16="http://schemas.microsoft.com/office/drawing/2014/main" id="{A499C65A-9B02-4D7F-BD68-CD38D8805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1057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70622" y="1755501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61" name="Graphic 4">
            <a:extLst>
              <a:ext uri="{FF2B5EF4-FFF2-40B4-BE49-F238E27FC236}">
                <a16:creationId xmlns:a16="http://schemas.microsoft.com/office/drawing/2014/main" id="{1F4896D7-5AD0-4505-BCCD-82262CFEE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035286" y="3429061"/>
            <a:ext cx="1861484" cy="1861513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83C04C31-4BBB-4AC5-A222-4E79BDDF6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90890F0-A440-4A5F-89E2-860A60425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F9BA7632-2294-4740-BB61-DFA5017B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D025C556-497E-4B62-9131-98448B5A7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C467884A-CD29-4BCE-A1A4-1E629953FC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73A1BC11-A782-4A26-87D0-76C92BAB7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8787142E-1022-4109-9141-85FF9C2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763BCB7E-36CC-4105-9CDA-BFB80F3FF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A6EF2588-350F-4CCE-9BF8-799EC7196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0A696712-7E60-48CD-A6F8-91754B090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244E95B-2BBF-4335-BEFC-BA135EF949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0D692242-534C-4A58-90D7-43A781D23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BC72B2EF-E5D1-46BF-B7FE-A9D174508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48805B31-6BA4-45FA-8180-436B2EC41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51B376A0-4543-4AE3-8071-5C746BADE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0824AEB4-F797-4131-AD1A-BCB807B08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7399A867-568D-43D3-8F17-6644C8D09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9953DBA6-7A8F-4369-8F18-DC19A21B4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D9167760-8210-45B7-96C9-462EB82D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3B578C99-7B91-480A-B8CA-B9FB3AF1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CDF91670-E084-4B4B-9F86-75DD43CB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8FC99F2F-C73F-444D-B4BB-C02E463AB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7F3FF604-A6A9-4EDC-868C-696B92122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38D6C5BB-BF17-4FE8-B611-578E8EBE9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A80A8D66-3FA7-4C04-AEDC-D8F94AA43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3DE9B826-6E87-4EF5-AA9D-F55BB3A21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BBAEEC53-BED0-4ACB-94B4-818158D7E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30709FE3-3633-4C01-AAD6-75ADD9395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C0D68B00-260E-4EFC-A1FE-8B04EB5A7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360AF8DD-D1D2-43F3-83E5-ECF20A091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87B3F103-7F53-4D5E-B9A2-DE4F0B78D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2BBECD20-3735-4F14-8816-26D648091F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500687DC-38D4-44B7-BA7D-D8A0BA155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23AFC6B0-2B60-47B1-B854-A02279C70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39963332-7F58-48B9-9BAB-87C986F39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342BD313-0F6E-4DC3-B8A8-861289801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2253CE00-9D58-4821-B362-2552C433B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E89086E-98CE-4697-8CE7-B2E7DB2E8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CE9357F-710D-4D3B-90C1-CF19E73F2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170ED7F2-AD38-47BC-B6A1-FF7E20AFD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02600E9C-0B0F-45ED-A2CF-DE0240B2B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B07D2066-6599-4BD0-9CD5-7289EB1B8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7BF96C0D-1DEE-47F2-A950-16BC0896F5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FD254ABE-505D-4C6A-9267-BFB78FBB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822BBE38-BC6F-4DDE-BD6D-2B496CE4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1046D1FA-C431-4F16-8BDD-71C614D79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CF387987-DEF1-447C-BC86-281AC0B3D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9808DF01-2715-4215-81F1-B8C178304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AED7F897-8A4F-4F3D-BFB1-738BCDCA9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9B51B8B7-D508-44C3-AFC5-820557A94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7FBC6B94-2A13-4303-AE51-334E386DA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27897959-2F8E-4A05-9EA8-5B0329B57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0522AB50-D351-40F4-8A88-E856C1F27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221AFD52-C13F-4A20-B1DB-13C1A9A3D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E789B3B-F514-4E02-8C1A-2F85817AA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9E473BAC-3DA1-4D63-9D6C-2B993665F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385DCF4-8F59-4838-B86C-2B3EF0BCE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3EC5A02E-609A-4C39-A35D-E8D038F7C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7AB67B18-1821-4367-A7B6-CC2FFF66D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DFCAC56E-4767-4984-9FE7-2C3CA57D0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0A1929ED-CEB2-4C49-B2ED-A206D3793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1D632F9-2F59-4C8D-B1BC-1CB0D15C3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3B9F80B-CAEF-442C-A218-E2B06954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526A626E-CC14-4106-8AD4-DB3D81CD6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CD710B8-B5DF-495F-ACEA-CFB9308CB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E550C81D-B0B8-4DB8-A12C-B62944D0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4EB82E53-B337-43EB-BFF8-1466F10E8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D1DCEF3A-2B54-4AA2-9BFD-57EA4A246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9F122967-34EF-4575-8E59-75D77FCD0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D87EBF9D-3949-4CCE-BB87-978466834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8A1183F-B28F-4BAD-A14B-3940A6E92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A81851B7-6D8F-454C-BBAA-498426069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99759A7A-483F-4DB0-8677-C6AB61E197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DD1E55B-DE82-4811-BB33-1468396D2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F4B0251C-DACC-4A24-83BA-3D95F8D19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3647EF9B-D99D-48C1-B61E-19B85F47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EB55DF3C-DDF0-4B01-849E-46A663465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09149238-5A44-4264-84E6-DD25E7C01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4E6925C1-B440-4C1C-8829-2E6D9EE142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37B5BDB-32A7-4C47-A984-AF2316600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B5A7D9C-91C9-49A3-8AD5-DB49632FD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C64B015D-AFCF-4AB2-AE58-A069B06D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A4407931-9375-400F-88AC-C63D4E9E9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54278B7-45C8-46E4-885A-69208D598B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A806AB0-FBD6-41CD-997C-A76266D37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719E2D6D-6D96-4348-954B-3657A0B0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9794AABE-9C3E-4A8C-820F-0FDF65213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1DBEC39D-5464-46CA-B62B-24826F1F4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1807973-667B-4780-B3AA-4ADC32DB3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970D793C-C9EE-467B-8385-42B6905A0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94695A53-78EB-4811-8BBC-4707F3016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0576416F-0C2E-4D01-9357-5C73ADF85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A091FE22-8667-4F89-A333-BA9A0917E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CB779008-969D-4FA8-BB6C-3BBBCF919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CDAF3B96-0DFB-44BA-959D-BF9643FFE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5F66F5FF-98B2-4453-8175-EB602A6A0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751D9683-9D41-4058-B90B-99146FC2F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0907098D-1005-4522-BA21-F1534CBAC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BFEF082-7E02-4ED8-B9D1-F0FC47FEC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429C269-222E-4EFB-97B9-08FA243CE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FC460F7F-5702-4281-850B-59E4182A7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A329057C-293F-4933-9DEA-2463E66D4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7274CBA8-6253-4229-AC37-1D7126639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B7ABAAD2-23FD-4AF4-8506-3CDDC5607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27A85620-3B33-477A-949C-3F221DCC2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6247316E-E815-4CE3-9EC0-8DC8391EB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3D047E26-5A98-4B49-A453-C71D89450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940C95BF-A85B-4251-A817-35A7B4F71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EA4FDA2F-E340-40E6-8678-8F4F9EB3D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94A3796-87FD-436D-8309-857F9B489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2B20BE68-41F5-4E59-87CD-A8654B123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7FD87938-B42E-45E5-ABB8-936E00A24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EA46A837-6AA3-4099-8055-251ED6D7D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B9D871B1-B4D0-4667-B5FA-21AE12E50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77E102A-1E9D-44C8-9DA0-1B4B61444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42DB4921-ECFC-42CD-B91B-56AB1FE26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3156177C-2880-4AAF-BFC7-C3EA4AD09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7C807E0-34AB-4AC3-A674-D7E438C60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93AD80AB-575A-4D50-A561-CE310E06B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E4C11A99-7E93-4B54-B1CE-D90D45325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25A3E814-2D04-4881-B9E9-81ADDC0C97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073D9FB4-F4AF-4974-A734-C9300D21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081A1414-A8F5-43F1-BA51-B058EF2C0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E41588DC-3C7F-4695-A42A-B5ABEA8B5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3884DF6D-4C87-4B4A-A918-B3F3C8BE35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CF26F2A0-B8D0-48D4-A9A9-BEB75CFF1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A9177E1-A6DC-4200-9D85-31A348E02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7DA218E3-83A8-45E8-B2E3-4B693606C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31E51433-E260-493C-8A94-FCE7FD9B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3A74FFD3-BE5F-435D-AC22-825B6E049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B3420F88-93EB-4790-A2BD-EFF61E77B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3875302B-159F-4E81-AD49-154BAA8F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BE9966CE-BC06-4CEB-877D-34D9D1C2E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889924EA-8A9B-4ED5-8CF2-E184EE89D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300C1FB1-E227-40EE-A773-071D080B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14F26B5D-6E35-40E8-90DF-FD65CB33F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59D8F05-F701-45A6-9377-454642C212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5F57ACF8-D510-4715-B964-20D980558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51053CDD-687F-481B-86FB-56DA74C55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76B24CA5-1578-43AE-8ED8-CB9F7EA62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A3208550-AB5B-4E2B-914A-270D30163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D4120D7E-20EE-4413-A541-781EA4350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C0CC66E-BFF1-47FD-8C37-092016FBE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09D9AD44-3983-44A2-9DBA-6C5FF3C47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71915592-B946-43D1-AE24-B72B17FC5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3AC48622-C7DC-416F-B14F-AB0C6A3EF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C122E9A7-0590-453C-AC3A-88265131C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78246847-0B72-46B3-9243-7A7B92E21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07FF669-6E9C-47DF-A1A0-667669279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06905CAD-DCDC-4965-969E-3BA793FCA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7E82B7F4-81C1-4A48-A3C9-B9DE741C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3D306B7-0050-4206-8020-D3F81BC46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BE50823B-85BA-4734-A0E5-99F2D027C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1F26CEA8-889B-4F33-AE59-91F66E1602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4E5726-D6A2-4541-9EB4-0D455BFB1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B5A9478C-31E8-4C23-856A-5B4D6936B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D4D55AFD-7163-47DF-8918-6BCF397B5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20C5BF88-D776-4C9B-89BD-85EE0DCE8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0A0347C6-25EE-4289-B805-750B30ABB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4C83C9E0-7820-4EA4-B9AA-AD6E0719F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7E1B6DEA-553D-4733-9A45-3A28D118B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E647149-B885-4A7D-B57E-A9762FF95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3FFCDDD6-EA47-4BA4-914F-B4AD52A7D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18C5FC42-4A56-48D7-9C6F-EE6973256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58746BA-672F-48B8-BA1D-E317498C1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75C60814-753C-4243-BD88-443E240D6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174EB8C9-709B-42D9-9948-434CAA5E0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786AB5B1-D0D7-4FE2-9A7D-BF9C01F7D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718E7606-3FC9-4354-BCF8-A980AE6DF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Рисунок 4" descr="Изображение выглядит как текст, Детское искусство, книга, мультфильм&#10;&#10;Автоматически созданное описание">
            <a:extLst>
              <a:ext uri="{FF2B5EF4-FFF2-40B4-BE49-F238E27FC236}">
                <a16:creationId xmlns:a16="http://schemas.microsoft.com/office/drawing/2014/main" id="{0E0C8E9B-A1A1-B81A-7329-0485D87021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255" y="233325"/>
            <a:ext cx="6391349" cy="639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43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F0C2E5D-B08F-4A99-9D15-59D33148F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7167"/>
            <a:ext cx="1861854" cy="717514"/>
            <a:chOff x="0" y="238499"/>
            <a:chExt cx="1861854" cy="71751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7B8F35D-FB89-4C40-8A99-E46DDA021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rgbClr val="FFFFFF"/>
            </a:solidFill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16C8D8F-10E9-4498-ABDB-0F923F8B68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1E5A83E3-8A11-4492-BB6E-F5F224031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5FC669C-CD13-4F4A-AFFF-4029D34F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chemeClr val="tx1"/>
            </a:solidFill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6617B5AA-8A0D-41D3-B2EF-8BC53E3B7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572EB308-9A4E-4332-A908-22F2978D7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B047A4-4DA2-27F2-441D-089F6B945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4952"/>
            <a:ext cx="4324642" cy="29396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300" b="1" cap="all" spc="1500" dirty="0" err="1">
                <a:ea typeface="Source Sans Pro SemiBold" panose="020B0603030403020204" pitchFamily="34" charset="0"/>
              </a:rPr>
              <a:t>Развилка</a:t>
            </a:r>
            <a:r>
              <a:rPr lang="en-US" sz="3300" b="1" cap="all" spc="1500" dirty="0">
                <a:ea typeface="Source Sans Pro SemiBold" panose="020B0603030403020204" pitchFamily="34" charset="0"/>
              </a:rPr>
              <a:t>. </a:t>
            </a:r>
            <a:r>
              <a:rPr lang="en-US" sz="3300" b="1" cap="all" spc="1500" dirty="0" err="1">
                <a:ea typeface="Source Sans Pro SemiBold" panose="020B0603030403020204" pitchFamily="34" charset="0"/>
              </a:rPr>
              <a:t>Выезд</a:t>
            </a:r>
            <a:endParaRPr lang="en-US" sz="3300" b="1" cap="all" spc="1500" dirty="0">
              <a:ea typeface="Source Sans Pro SemiBold" panose="020B0603030403020204" pitchFamily="34" charset="0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EA9761C-7BB2-45E5-A5DB-A0B353624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2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rgbClr val="FFFFFF"/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9" name="Graphic 185">
            <a:extLst>
              <a:ext uri="{FF2B5EF4-FFF2-40B4-BE49-F238E27FC236}">
                <a16:creationId xmlns:a16="http://schemas.microsoft.com/office/drawing/2014/main" id="{8B6BCBAB-41A5-4D6D-8C9B-55E3AA6F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55217F1-B506-4443-A399-CFFA441CD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B8C0F31-7A0C-4630-A379-0B4719A1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2D43873-56D9-4AC1-AB59-A1E78D679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B2197D5-22E1-47CC-83CF-9E64CCD57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DC5D97-506B-47F6-B9A7-D8FA26C88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87F562-F173-A6A3-560B-EAA26B905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7555" y="1254952"/>
            <a:ext cx="4805949" cy="4447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068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3" name="Freeform: Shape 6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6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6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7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7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8" name="Oval 73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9" name="Rectangle 75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0" name="Group 77">
            <a:extLst>
              <a:ext uri="{FF2B5EF4-FFF2-40B4-BE49-F238E27FC236}">
                <a16:creationId xmlns:a16="http://schemas.microsoft.com/office/drawing/2014/main" id="{0F0C2E5D-B08F-4A99-9D15-59D33148F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7167"/>
            <a:ext cx="1861854" cy="717514"/>
            <a:chOff x="0" y="238499"/>
            <a:chExt cx="1861854" cy="717514"/>
          </a:xfrm>
        </p:grpSpPr>
        <p:grpSp>
          <p:nvGrpSpPr>
            <p:cNvPr id="121" name="Group 78">
              <a:extLst>
                <a:ext uri="{FF2B5EF4-FFF2-40B4-BE49-F238E27FC236}">
                  <a16:creationId xmlns:a16="http://schemas.microsoft.com/office/drawing/2014/main" id="{07B8F35D-FB89-4C40-8A99-E46DDA021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rgbClr val="FFFFFF"/>
            </a:solidFill>
          </p:grpSpPr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E16C8D8F-10E9-4498-ABDB-0F923F8B68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2" name="Freeform: Shape 83">
                <a:extLst>
                  <a:ext uri="{FF2B5EF4-FFF2-40B4-BE49-F238E27FC236}">
                    <a16:creationId xmlns:a16="http://schemas.microsoft.com/office/drawing/2014/main" id="{1E5A83E3-8A11-4492-BB6E-F5F224031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 79">
              <a:extLst>
                <a:ext uri="{FF2B5EF4-FFF2-40B4-BE49-F238E27FC236}">
                  <a16:creationId xmlns:a16="http://schemas.microsoft.com/office/drawing/2014/main" id="{55FC669C-CD13-4F4A-AFFF-4029D34F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chemeClr val="tx1"/>
            </a:solidFill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6617B5AA-8A0D-41D3-B2EF-8BC53E3B7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4" name="Freeform: Shape 81">
                <a:extLst>
                  <a:ext uri="{FF2B5EF4-FFF2-40B4-BE49-F238E27FC236}">
                    <a16:creationId xmlns:a16="http://schemas.microsoft.com/office/drawing/2014/main" id="{572EB308-9A4E-4332-A908-22F2978D7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25" name="Group 85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87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27" name="Rectangle 89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573244-7579-89F5-317B-003E099F8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526" y="2037699"/>
            <a:ext cx="4324642" cy="284957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cap="all" spc="1500" dirty="0" err="1">
                <a:ea typeface="Source Sans Pro SemiBold" panose="020B0603030403020204" pitchFamily="34" charset="0"/>
              </a:rPr>
              <a:t>Руля</a:t>
            </a:r>
            <a:r>
              <a:rPr lang="en-US" sz="38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3800" b="1" cap="all" spc="1500" dirty="0" err="1">
                <a:ea typeface="Source Sans Pro SemiBold" panose="020B0603030403020204" pitchFamily="34" charset="0"/>
              </a:rPr>
              <a:t>влево</a:t>
            </a:r>
            <a:r>
              <a:rPr lang="en-US" sz="3800" b="1" cap="all" spc="1500" dirty="0">
                <a:ea typeface="Source Sans Pro SemiBold" panose="020B0603030403020204" pitchFamily="34" charset="0"/>
              </a:rPr>
              <a:t>, </a:t>
            </a:r>
            <a:r>
              <a:rPr lang="en-US" sz="3800" b="1" cap="all" spc="1500" dirty="0" err="1">
                <a:ea typeface="Source Sans Pro SemiBold" panose="020B0603030403020204" pitchFamily="34" charset="0"/>
              </a:rPr>
              <a:t>руля</a:t>
            </a:r>
            <a:r>
              <a:rPr lang="en-US" sz="38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3800" b="1" cap="all" spc="1500" dirty="0" err="1">
                <a:ea typeface="Source Sans Pro SemiBold" panose="020B0603030403020204" pitchFamily="34" charset="0"/>
              </a:rPr>
              <a:t>вправо</a:t>
            </a:r>
            <a:r>
              <a:rPr lang="en-US" sz="3800" b="1" cap="all" spc="1500" dirty="0">
                <a:ea typeface="Source Sans Pro SemiBold" panose="020B0603030403020204" pitchFamily="34" charset="0"/>
              </a:rPr>
              <a:t>... </a:t>
            </a:r>
          </a:p>
        </p:txBody>
      </p:sp>
      <p:sp>
        <p:nvSpPr>
          <p:cNvPr id="128" name="Freeform: Shape 91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9" name="Freeform: Shape 93">
            <a:extLst>
              <a:ext uri="{FF2B5EF4-FFF2-40B4-BE49-F238E27FC236}">
                <a16:creationId xmlns:a16="http://schemas.microsoft.com/office/drawing/2014/main" id="{FEA9761C-7BB2-45E5-A5DB-A0B353624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0" name="Oval 95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1" name="Oval 97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0FFAFA0C-B9DE-7839-6FC1-4C6A24430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8" b="1088"/>
          <a:stretch/>
        </p:blipFill>
        <p:spPr>
          <a:xfrm>
            <a:off x="5995328" y="153205"/>
            <a:ext cx="5407920" cy="4194891"/>
          </a:xfrm>
          <a:prstGeom prst="rect">
            <a:avLst/>
          </a:prstGeom>
          <a:ln w="28575">
            <a:noFill/>
          </a:ln>
        </p:spPr>
      </p:pic>
      <p:grpSp>
        <p:nvGrpSpPr>
          <p:cNvPr id="132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rgbClr val="FFFFFF"/>
          </a:solidFill>
        </p:grpSpPr>
        <p:sp>
          <p:nvSpPr>
            <p:cNvPr id="133" name="Freeform: Shape 100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01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02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7" name="Graphic 185">
            <a:extLst>
              <a:ext uri="{FF2B5EF4-FFF2-40B4-BE49-F238E27FC236}">
                <a16:creationId xmlns:a16="http://schemas.microsoft.com/office/drawing/2014/main" id="{8B6BCBAB-41A5-4D6D-8C9B-55E3AA6F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5217F1-B506-4443-A399-CFFA441CD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CB8C0F31-7A0C-4630-A379-0B4719A1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2D43873-56D9-4AC1-AB59-A1E78D679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B2197D5-22E1-47CC-83CF-9E64CCD57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5DC5D97-506B-47F6-B9A7-D8FA26C88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27F67AC-5CEA-0C0E-6724-720C05DF8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693" y="4348096"/>
            <a:ext cx="5407920" cy="234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45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3FA620-C5A9-B0BD-9E70-12CA12150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0B58C559-9D6F-4906-957F-3C6A521F92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94" r="36618"/>
          <a:stretch/>
        </p:blipFill>
        <p:spPr bwMode="auto">
          <a:xfrm>
            <a:off x="121919" y="0"/>
            <a:ext cx="38252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CA8CC81E-3E85-6D8C-F284-90CD0DB267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93" r="36619"/>
          <a:stretch/>
        </p:blipFill>
        <p:spPr bwMode="auto">
          <a:xfrm>
            <a:off x="4099560" y="0"/>
            <a:ext cx="38252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AF9DD671-A2A6-0545-3467-1FE1316B13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95" r="36617"/>
          <a:stretch/>
        </p:blipFill>
        <p:spPr bwMode="auto">
          <a:xfrm>
            <a:off x="8092440" y="0"/>
            <a:ext cx="38252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210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E81B04-A124-4FCC-955A-2638A156A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33647"/>
            <a:ext cx="1861854" cy="717514"/>
            <a:chOff x="0" y="604259"/>
            <a:chExt cx="1861854" cy="717514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B9C0CE7-6E2E-436C-9C02-1316CC4F9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604259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66CF617-A10E-4FE7-9F8C-8F1DEA6AC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43994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AD98996-C308-49C3-8929-050AC5373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9137" y="726609"/>
            <a:ext cx="4860256" cy="5132533"/>
            <a:chOff x="1674895" y="1345036"/>
            <a:chExt cx="5428610" cy="421093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9957DC1-DE2B-41BC-8EB2-AC33A6A8E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0828AE4-61C7-435F-84BA-217DCCE0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0F43EB5-CDCA-4F53-80DE-F7B1B7DB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611476"/>
            <a:ext cx="4860256" cy="51325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B427240-8C8F-9491-D495-76572A620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940" y="3035708"/>
            <a:ext cx="3794838" cy="1021915"/>
          </a:xfrm>
        </p:spPr>
        <p:txBody>
          <a:bodyPr>
            <a:normAutofit/>
          </a:bodyPr>
          <a:lstStyle/>
          <a:p>
            <a:r>
              <a:rPr lang="ru-RU" sz="2900" dirty="0"/>
              <a:t>Переезд пешехода</a:t>
            </a:r>
          </a:p>
        </p:txBody>
      </p:sp>
      <p:sp>
        <p:nvSpPr>
          <p:cNvPr id="6" name="Подзаголовок 5">
            <a:extLst>
              <a:ext uri="{FF2B5EF4-FFF2-40B4-BE49-F238E27FC236}">
                <a16:creationId xmlns:a16="http://schemas.microsoft.com/office/drawing/2014/main" id="{4B480B51-9625-5B16-387D-D8EE4E1881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4940" y="4149700"/>
            <a:ext cx="3794838" cy="1432394"/>
          </a:xfrm>
        </p:spPr>
        <p:txBody>
          <a:bodyPr>
            <a:normAutofit/>
          </a:bodyPr>
          <a:lstStyle/>
          <a:p>
            <a:r>
              <a:rPr lang="ru-RU" dirty="0"/>
              <a:t>Дай бог выживет. Авось повезет. Ну или тайминги.</a:t>
            </a:r>
          </a:p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BA21150-039F-4DB6-B9E3-3CB0A46D4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E0B96CD-70A9-4820-881F-7024839B2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C39352C-187E-41C1-A5B2-157E94CA6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67ABAE9A-4FED-FE40-3F6A-F00535DB0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9" r="2127" b="-2"/>
          <a:stretch/>
        </p:blipFill>
        <p:spPr bwMode="auto">
          <a:xfrm>
            <a:off x="7468030" y="85387"/>
            <a:ext cx="4487103" cy="3480620"/>
          </a:xfrm>
          <a:prstGeom prst="rect">
            <a:avLst/>
          </a:prstGeom>
          <a:noFill/>
          <a:ln w="285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3" name="Graphic 185">
            <a:extLst>
              <a:ext uri="{FF2B5EF4-FFF2-40B4-BE49-F238E27FC236}">
                <a16:creationId xmlns:a16="http://schemas.microsoft.com/office/drawing/2014/main" id="{CB7D2D03-52FB-4DF4-A002-FA382A013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56307" y="595391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7927BA6-48EC-4C6A-9B17-EB17215E3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804B07C-86D2-49E9-B1BF-175E5A554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ECC73EC-C248-44CF-A70F-908D50276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6EC8BE9-BEAB-4E28-B9E1-5FF688361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6A06E18-545A-4642-A873-1CDFD24F8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8" name="Picture 4">
            <a:extLst>
              <a:ext uri="{FF2B5EF4-FFF2-40B4-BE49-F238E27FC236}">
                <a16:creationId xmlns:a16="http://schemas.microsoft.com/office/drawing/2014/main" id="{417BDDF6-38EF-000B-8404-D4DF1DF16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46" r="1995" b="4"/>
          <a:stretch/>
        </p:blipFill>
        <p:spPr bwMode="auto">
          <a:xfrm>
            <a:off x="5688523" y="3035708"/>
            <a:ext cx="4817500" cy="3736905"/>
          </a:xfrm>
          <a:prstGeom prst="rect">
            <a:avLst/>
          </a:prstGeom>
          <a:noFill/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4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25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6CEB3C-72A0-E740-CF9F-4CD6B5A1D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E013DF-B0E8-C884-7343-C919A1F373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03" y="2989007"/>
            <a:ext cx="4495058" cy="1118316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ru-RU" sz="2900" dirty="0">
                <a:ea typeface="+mj-ea"/>
              </a:rPr>
              <a:t>Испытания:</a:t>
            </a:r>
            <a:endParaRPr lang="en-US" sz="2900" dirty="0">
              <a:ea typeface="+mj-ea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A83362F-A8FC-CF44-5626-7D4E45C48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03" y="4445204"/>
            <a:ext cx="3522504" cy="178112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ru-RU" sz="1700" dirty="0"/>
              <a:t>Светофор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ru-RU" sz="1700" dirty="0"/>
              <a:t>Перекресток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ru-RU" sz="1700" dirty="0"/>
              <a:t>Препятствия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ru-RU" sz="1700" dirty="0"/>
              <a:t>Пешеход (тайминг)</a:t>
            </a:r>
            <a:endParaRPr lang="en-US" sz="1700" dirty="0"/>
          </a:p>
        </p:txBody>
      </p:sp>
      <p:pic>
        <p:nvPicPr>
          <p:cNvPr id="1026" name="Picture 2" descr="АААА, падаю">
            <a:extLst>
              <a:ext uri="{FF2B5EF4-FFF2-40B4-BE49-F238E27FC236}">
                <a16:creationId xmlns:a16="http://schemas.microsoft.com/office/drawing/2014/main" id="{29ED5F46-48EE-F34C-2983-3D6E254C9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7" r="28524" b="2"/>
          <a:stretch/>
        </p:blipFill>
        <p:spPr bwMode="auto">
          <a:xfrm>
            <a:off x="5467894" y="590861"/>
            <a:ext cx="5290998" cy="5290998"/>
          </a:xfrm>
          <a:custGeom>
            <a:avLst/>
            <a:gdLst/>
            <a:ahLst/>
            <a:cxnLst/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  <a:noFill/>
          <a:ln w="254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92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8" name="Oval 47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2AA984-F702-FCEE-65A6-6A5113ED9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8" y="1927123"/>
            <a:ext cx="5320489" cy="24536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700" b="1" cap="all" spc="1500" dirty="0" err="1">
                <a:ea typeface="Source Sans Pro SemiBold" panose="020B0603030403020204" pitchFamily="34" charset="0"/>
              </a:rPr>
              <a:t>Движение</a:t>
            </a:r>
            <a:r>
              <a:rPr lang="en-US" sz="47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4700" b="1" cap="all" spc="1500" dirty="0" err="1">
                <a:ea typeface="Source Sans Pro SemiBold" panose="020B0603030403020204" pitchFamily="34" charset="0"/>
              </a:rPr>
              <a:t>по</a:t>
            </a:r>
            <a:r>
              <a:rPr lang="en-US" sz="47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4700" b="1" cap="all" spc="1500" dirty="0" err="1">
                <a:ea typeface="Source Sans Pro SemiBold" panose="020B0603030403020204" pitchFamily="34" charset="0"/>
              </a:rPr>
              <a:t>трассе</a:t>
            </a:r>
            <a:r>
              <a:rPr lang="en-US" sz="4700" b="1" cap="all" spc="1500" dirty="0">
                <a:ea typeface="Source Sans Pro SemiBold" panose="020B0603030403020204" pitchFamily="34" charset="0"/>
              </a:rPr>
              <a:t>. </a:t>
            </a:r>
            <a:r>
              <a:rPr lang="en-US" sz="4700" b="1" cap="all" spc="1500" dirty="0" err="1">
                <a:ea typeface="Source Sans Pro SemiBold" panose="020B0603030403020204" pitchFamily="34" charset="0"/>
              </a:rPr>
              <a:t>Камера</a:t>
            </a:r>
            <a:endParaRPr lang="en-US" sz="4700" b="1" cap="all" spc="1500" dirty="0">
              <a:ea typeface="Source Sans Pro SemiBold" panose="020B0603030403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D3C212FB-BAC8-9BF0-A9F3-A42699E756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7" b="747"/>
          <a:stretch/>
        </p:blipFill>
        <p:spPr>
          <a:xfrm>
            <a:off x="6752674" y="936789"/>
            <a:ext cx="4064556" cy="2486972"/>
          </a:xfrm>
          <a:prstGeom prst="rect">
            <a:avLst/>
          </a:prstGeom>
        </p:spPr>
      </p:pic>
      <p:sp>
        <p:nvSpPr>
          <p:cNvPr id="61" name="Graphic 212">
            <a:extLst>
              <a:ext uri="{FF2B5EF4-FFF2-40B4-BE49-F238E27FC236}">
                <a16:creationId xmlns:a16="http://schemas.microsoft.com/office/drawing/2014/main" id="{A0569933-2A1F-487D-A657-990AFACA2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309" y="810623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63" name="Graphic 212">
            <a:extLst>
              <a:ext uri="{FF2B5EF4-FFF2-40B4-BE49-F238E27FC236}">
                <a16:creationId xmlns:a16="http://schemas.microsoft.com/office/drawing/2014/main" id="{41A44955-0622-4C9F-BFD2-55277314E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309" y="810623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D6BF5730-CE16-498B-B11C-000E7F587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5475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3284B67-6F50-4C2E-904F-005438145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5475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2" descr="Грустный">
            <a:extLst>
              <a:ext uri="{FF2B5EF4-FFF2-40B4-BE49-F238E27FC236}">
                <a16:creationId xmlns:a16="http://schemas.microsoft.com/office/drawing/2014/main" id="{875E0C8D-E35F-B0E9-0D6A-68BB06BEF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r="395" b="3"/>
          <a:stretch/>
        </p:blipFill>
        <p:spPr bwMode="auto">
          <a:xfrm>
            <a:off x="6817630" y="3643645"/>
            <a:ext cx="4064556" cy="2486972"/>
          </a:xfrm>
          <a:prstGeom prst="rect">
            <a:avLst/>
          </a:prstGeom>
          <a:noFill/>
          <a:ln w="285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7124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16" name="Freeform: Shape 50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51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52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53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54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21" name="Oval 56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422" name="Rectangle 58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24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302FD3-98AA-617A-E32C-DDD452E1E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900" b="1" cap="all" spc="1500" dirty="0" err="1">
                <a:ea typeface="Source Sans Pro SemiBold" panose="020B0603030403020204" pitchFamily="34" charset="0"/>
              </a:rPr>
              <a:t>Движение</a:t>
            </a:r>
            <a:r>
              <a:rPr lang="en-US" sz="29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2900" b="1" cap="all" spc="1500" dirty="0" err="1">
                <a:ea typeface="Source Sans Pro SemiBold" panose="020B0603030403020204" pitchFamily="34" charset="0"/>
              </a:rPr>
              <a:t>по</a:t>
            </a:r>
            <a:r>
              <a:rPr lang="en-US" sz="29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2900" b="1" cap="all" spc="1500" dirty="0" err="1">
                <a:ea typeface="Source Sans Pro SemiBold" panose="020B0603030403020204" pitchFamily="34" charset="0"/>
              </a:rPr>
              <a:t>трассе</a:t>
            </a:r>
            <a:r>
              <a:rPr lang="en-US" sz="2900" b="1" cap="all" spc="1500" dirty="0">
                <a:ea typeface="Source Sans Pro SemiBold" panose="020B0603030403020204" pitchFamily="34" charset="0"/>
              </a:rPr>
              <a:t>. </a:t>
            </a:r>
            <a:r>
              <a:rPr lang="en-US" sz="2900" b="1" cap="all" spc="1500" dirty="0" err="1">
                <a:ea typeface="Source Sans Pro SemiBold" panose="020B0603030403020204" pitchFamily="34" charset="0"/>
              </a:rPr>
              <a:t>Определение</a:t>
            </a:r>
            <a:r>
              <a:rPr lang="en-US" sz="29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2900" b="1" cap="all" spc="1500" dirty="0" err="1">
                <a:ea typeface="Source Sans Pro SemiBold" panose="020B0603030403020204" pitchFamily="34" charset="0"/>
              </a:rPr>
              <a:t>полос</a:t>
            </a:r>
            <a:endParaRPr lang="en-US" sz="2900" b="1" cap="all" spc="1500" dirty="0">
              <a:ea typeface="Source Sans Pro SemiBold" panose="020B0603030403020204" pitchFamily="34" charset="0"/>
            </a:endParaRPr>
          </a:p>
        </p:txBody>
      </p:sp>
      <p:grpSp>
        <p:nvGrpSpPr>
          <p:cNvPr id="423" name="Group 60">
            <a:extLst>
              <a:ext uri="{FF2B5EF4-FFF2-40B4-BE49-F238E27FC236}">
                <a16:creationId xmlns:a16="http://schemas.microsoft.com/office/drawing/2014/main" id="{B2EBBF56-923D-48A7-9F8F-86E33CFA3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81655" y="673020"/>
            <a:ext cx="4833902" cy="5683329"/>
            <a:chOff x="1674895" y="1345036"/>
            <a:chExt cx="5428610" cy="4210939"/>
          </a:xfrm>
        </p:grpSpPr>
        <p:sp>
          <p:nvSpPr>
            <p:cNvPr id="424" name="Rectangle 61">
              <a:extLst>
                <a:ext uri="{FF2B5EF4-FFF2-40B4-BE49-F238E27FC236}">
                  <a16:creationId xmlns:a16="http://schemas.microsoft.com/office/drawing/2014/main" id="{A6D5794E-BC9E-4A8A-BB29-9A32C8F26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Rectangle 62">
              <a:extLst>
                <a:ext uri="{FF2B5EF4-FFF2-40B4-BE49-F238E27FC236}">
                  <a16:creationId xmlns:a16="http://schemas.microsoft.com/office/drawing/2014/main" id="{216175AF-13E0-4D14-8638-11BBE8359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426" name="Rectangle 64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27" name="Freeform: Shape 67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68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69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70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4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31" name="Graphic 212">
            <a:extLst>
              <a:ext uri="{FF2B5EF4-FFF2-40B4-BE49-F238E27FC236}">
                <a16:creationId xmlns:a16="http://schemas.microsoft.com/office/drawing/2014/main" id="{EB8560A9-B281-46EB-A304-1E4A5A00D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32" name="Oval 77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3" name="Oval 79">
            <a:extLst>
              <a:ext uri="{FF2B5EF4-FFF2-40B4-BE49-F238E27FC236}">
                <a16:creationId xmlns:a16="http://schemas.microsoft.com/office/drawing/2014/main" id="{667882DD-56E8-460E-99D5-86E71982D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7070E17-36F6-527C-42CF-22B61ABF0F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1" r="1729"/>
          <a:stretch/>
        </p:blipFill>
        <p:spPr>
          <a:xfrm>
            <a:off x="6415442" y="819331"/>
            <a:ext cx="4696310" cy="271745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4778B53-10F5-229B-AA29-5824B23016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709"/>
          <a:stretch/>
        </p:blipFill>
        <p:spPr>
          <a:xfrm>
            <a:off x="6406138" y="3532046"/>
            <a:ext cx="4705614" cy="244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65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8" name="Oval 217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20" name="Rectangle 219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721A4C66-E9BD-4B3F-AAEC-E86CFDAE4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11971" y="858936"/>
            <a:ext cx="693403" cy="693403"/>
            <a:chOff x="5211971" y="858936"/>
            <a:chExt cx="693403" cy="693403"/>
          </a:xfrm>
        </p:grpSpPr>
        <p:sp>
          <p:nvSpPr>
            <p:cNvPr id="223" name="Graphic 212">
              <a:extLst>
                <a:ext uri="{FF2B5EF4-FFF2-40B4-BE49-F238E27FC236}">
                  <a16:creationId xmlns:a16="http://schemas.microsoft.com/office/drawing/2014/main" id="{5025880F-4A56-4916-BF5D-0F32D7BA4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24" name="Graphic 212">
              <a:extLst>
                <a:ext uri="{FF2B5EF4-FFF2-40B4-BE49-F238E27FC236}">
                  <a16:creationId xmlns:a16="http://schemas.microsoft.com/office/drawing/2014/main" id="{149A1689-F5FC-4FDA-9FA0-0368421B9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F5522CD8-961B-4F32-B73E-73FA0EAC3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539F2BD5-B7BE-49A7-B2A0-2627B8CB2C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98544FEA-FD18-4A3B-8576-2B846655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E756B7C9-A3F3-4DBD-94F7-7DD97A09B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616600CC-7DFA-4F4A-BB61-31D5FCC55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112342" y="814095"/>
            <a:ext cx="4657345" cy="5036662"/>
            <a:chOff x="1674895" y="1345036"/>
            <a:chExt cx="5428610" cy="4210939"/>
          </a:xfrm>
        </p:grpSpPr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E1D90AD4-F098-4D2D-A337-62968A973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100FDF78-0835-4739-BACA-4BB185417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238" name="Rectangle 237">
            <a:extLst>
              <a:ext uri="{FF2B5EF4-FFF2-40B4-BE49-F238E27FC236}">
                <a16:creationId xmlns:a16="http://schemas.microsoft.com/office/drawing/2014/main" id="{8E5519FA-763E-4198-B455-8C9F2FA47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3824" y="685680"/>
            <a:ext cx="4657344" cy="5036662"/>
          </a:xfrm>
          <a:prstGeom prst="rect">
            <a:avLst/>
          </a:prstGeom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ED37CA8D-3C9A-4080-A1D4-947EC8A4E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3824" y="685680"/>
            <a:ext cx="4657344" cy="503666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070CB5-69A0-68EE-CE6F-2FFCC8F89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834" y="3775587"/>
            <a:ext cx="4203323" cy="16327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400" b="1" cap="all" spc="1500" dirty="0" err="1">
                <a:ea typeface="Source Sans Pro SemiBold" panose="020B0603030403020204" pitchFamily="34" charset="0"/>
              </a:rPr>
              <a:t>Движение</a:t>
            </a:r>
            <a:r>
              <a:rPr lang="en-US" sz="24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2400" b="1" cap="all" spc="1500" dirty="0" err="1">
                <a:ea typeface="Source Sans Pro SemiBold" panose="020B0603030403020204" pitchFamily="34" charset="0"/>
              </a:rPr>
              <a:t>по</a:t>
            </a:r>
            <a:r>
              <a:rPr lang="en-US" sz="24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2400" b="1" cap="all" spc="1500" dirty="0" err="1">
                <a:ea typeface="Source Sans Pro SemiBold" panose="020B0603030403020204" pitchFamily="34" charset="0"/>
              </a:rPr>
              <a:t>трасссе</a:t>
            </a:r>
            <a:r>
              <a:rPr lang="en-US" sz="2400" b="1" cap="all" spc="1500" dirty="0">
                <a:ea typeface="Source Sans Pro SemiBold" panose="020B0603030403020204" pitchFamily="34" charset="0"/>
              </a:rPr>
              <a:t>. </a:t>
            </a:r>
            <a:r>
              <a:rPr lang="en-US" sz="2400" b="1" cap="all" spc="1500" dirty="0" err="1">
                <a:ea typeface="Source Sans Pro SemiBold" panose="020B0603030403020204" pitchFamily="34" charset="0"/>
              </a:rPr>
              <a:t>Следование</a:t>
            </a:r>
            <a:r>
              <a:rPr lang="en-US" sz="24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2400" b="1" cap="all" spc="1500" dirty="0" err="1">
                <a:ea typeface="Source Sans Pro SemiBold" panose="020B0603030403020204" pitchFamily="34" charset="0"/>
              </a:rPr>
              <a:t>за</a:t>
            </a:r>
            <a:r>
              <a:rPr lang="en-US" sz="24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2400" b="1" cap="all" spc="1500" dirty="0" err="1">
                <a:ea typeface="Source Sans Pro SemiBold" panose="020B0603030403020204" pitchFamily="34" charset="0"/>
              </a:rPr>
              <a:t>полосой</a:t>
            </a:r>
            <a:endParaRPr lang="en-US" sz="2400" b="1" cap="all" spc="1500" dirty="0">
              <a:ea typeface="Source Sans Pro SemiBold" panose="020B0603030403020204" pitchFamily="34" charset="0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BE8A707A-079B-040E-EEE1-1DDB066A74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" r="379"/>
          <a:stretch/>
        </p:blipFill>
        <p:spPr>
          <a:xfrm>
            <a:off x="108155" y="1924829"/>
            <a:ext cx="6751131" cy="3797513"/>
          </a:xfrm>
          <a:prstGeom prst="rect">
            <a:avLst/>
          </a:prstGeom>
        </p:spPr>
      </p:pic>
      <p:grpSp>
        <p:nvGrpSpPr>
          <p:cNvPr id="242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F0AFE6-9A77-B35D-62A0-C02A815F23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3825" y="1345243"/>
            <a:ext cx="4487044" cy="2589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046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9" name="Freeform: Shape 82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83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84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85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86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4" name="Oval 88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25" name="Rectangle 90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6" name="Group 92">
            <a:extLst>
              <a:ext uri="{FF2B5EF4-FFF2-40B4-BE49-F238E27FC236}">
                <a16:creationId xmlns:a16="http://schemas.microsoft.com/office/drawing/2014/main" id="{869C5CC6-6F40-4DCF-B250-2BE981CE3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6029" y="1302430"/>
            <a:ext cx="5145145" cy="4483168"/>
            <a:chOff x="1674895" y="1345036"/>
            <a:chExt cx="5428610" cy="4210939"/>
          </a:xfrm>
        </p:grpSpPr>
        <p:sp>
          <p:nvSpPr>
            <p:cNvPr id="127" name="Rectangle 93">
              <a:extLst>
                <a:ext uri="{FF2B5EF4-FFF2-40B4-BE49-F238E27FC236}">
                  <a16:creationId xmlns:a16="http://schemas.microsoft.com/office/drawing/2014/main" id="{26F75F2C-15D0-444C-A904-0253BFE1E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94">
              <a:extLst>
                <a:ext uri="{FF2B5EF4-FFF2-40B4-BE49-F238E27FC236}">
                  <a16:creationId xmlns:a16="http://schemas.microsoft.com/office/drawing/2014/main" id="{FBA91BC9-DD8F-4878-B894-A30F41F8F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29" name="Rectangle 96">
            <a:extLst>
              <a:ext uri="{FF2B5EF4-FFF2-40B4-BE49-F238E27FC236}">
                <a16:creationId xmlns:a16="http://schemas.microsoft.com/office/drawing/2014/main" id="{FDDE3270-A872-4E10-80BC-B93D6F0E3F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563" y="1187311"/>
            <a:ext cx="5089552" cy="448337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788B1A-1970-1874-AF50-A0D2A1177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1694" y="4184278"/>
            <a:ext cx="4011561" cy="140655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2800" b="1" cap="all" spc="1500" dirty="0" err="1">
                <a:ea typeface="Source Sans Pro SemiBold" panose="020B0603030403020204" pitchFamily="34" charset="0"/>
              </a:rPr>
              <a:t>Движение</a:t>
            </a:r>
            <a:r>
              <a:rPr lang="en-US" sz="28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2800" b="1" cap="all" spc="1500" dirty="0" err="1">
                <a:ea typeface="Source Sans Pro SemiBold" panose="020B0603030403020204" pitchFamily="34" charset="0"/>
              </a:rPr>
              <a:t>по</a:t>
            </a:r>
            <a:r>
              <a:rPr lang="en-US" sz="28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2800" b="1" cap="all" spc="1500" dirty="0" err="1">
                <a:ea typeface="Source Sans Pro SemiBold" panose="020B0603030403020204" pitchFamily="34" charset="0"/>
              </a:rPr>
              <a:t>трассе</a:t>
            </a:r>
            <a:r>
              <a:rPr lang="en-US" sz="2800" b="1" cap="all" spc="1500" dirty="0">
                <a:ea typeface="Source Sans Pro SemiBold" panose="020B0603030403020204" pitchFamily="34" charset="0"/>
              </a:rPr>
              <a:t>. </a:t>
            </a:r>
            <a:r>
              <a:rPr lang="en-US" sz="2800" b="1" cap="all" spc="1500" dirty="0" err="1">
                <a:ea typeface="Source Sans Pro SemiBold" panose="020B0603030403020204" pitchFamily="34" charset="0"/>
              </a:rPr>
              <a:t>Поворот</a:t>
            </a:r>
            <a:endParaRPr lang="en-US" sz="2800" b="1" cap="all" spc="1500" dirty="0">
              <a:ea typeface="Source Sans Pro SemiBold" panose="020B0603030403020204" pitchFamily="34" charset="0"/>
            </a:endParaRPr>
          </a:p>
        </p:txBody>
      </p:sp>
      <p:grpSp>
        <p:nvGrpSpPr>
          <p:cNvPr id="130" name="Graphic 38">
            <a:extLst>
              <a:ext uri="{FF2B5EF4-FFF2-40B4-BE49-F238E27FC236}">
                <a16:creationId xmlns:a16="http://schemas.microsoft.com/office/drawing/2014/main" id="{F0E417D8-88AA-4184-A08D-DEF97C6C9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87475" y="339532"/>
            <a:ext cx="1910252" cy="709660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CB4E045-9FB0-41C4-AC74-479EA20D8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00">
              <a:extLst>
                <a:ext uri="{FF2B5EF4-FFF2-40B4-BE49-F238E27FC236}">
                  <a16:creationId xmlns:a16="http://schemas.microsoft.com/office/drawing/2014/main" id="{D21C7A48-09EB-4AF0-84CB-7EE408C2CA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FE0E49F-D866-1EB0-8102-70A70D0A50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>
          <a:xfrm>
            <a:off x="6268142" y="884693"/>
            <a:ext cx="5776889" cy="5088614"/>
          </a:xfrm>
          <a:prstGeom prst="rect">
            <a:avLst/>
          </a:prstGeom>
        </p:spPr>
      </p:pic>
      <p:sp>
        <p:nvSpPr>
          <p:cNvPr id="132" name="Graphic 212">
            <a:extLst>
              <a:ext uri="{FF2B5EF4-FFF2-40B4-BE49-F238E27FC236}">
                <a16:creationId xmlns:a16="http://schemas.microsoft.com/office/drawing/2014/main" id="{63DD1BD1-81FE-4F15-A934-E9AE94AE9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4736" y="823301"/>
            <a:ext cx="663342" cy="66334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33" name="Graphic 212">
            <a:extLst>
              <a:ext uri="{FF2B5EF4-FFF2-40B4-BE49-F238E27FC236}">
                <a16:creationId xmlns:a16="http://schemas.microsoft.com/office/drawing/2014/main" id="{4AF0D540-FCE1-4A05-A889-995E50EDE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4736" y="823301"/>
            <a:ext cx="663342" cy="66334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34" name="Oval 106">
            <a:extLst>
              <a:ext uri="{FF2B5EF4-FFF2-40B4-BE49-F238E27FC236}">
                <a16:creationId xmlns:a16="http://schemas.microsoft.com/office/drawing/2014/main" id="{98815DD1-EC9D-4BE1-846B-8BEF57D39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729" y="4580404"/>
            <a:ext cx="406409" cy="40640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5" name="Oval 108">
            <a:extLst>
              <a:ext uri="{FF2B5EF4-FFF2-40B4-BE49-F238E27FC236}">
                <a16:creationId xmlns:a16="http://schemas.microsoft.com/office/drawing/2014/main" id="{E5155E3F-4269-4EB6-A266-DF4A6B2AC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729" y="4580404"/>
            <a:ext cx="406409" cy="40640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F1677CB-9D19-2B58-4AAA-4D3565C175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44" r="-2" b="-2"/>
          <a:stretch/>
        </p:blipFill>
        <p:spPr bwMode="auto">
          <a:xfrm>
            <a:off x="1114138" y="1355585"/>
            <a:ext cx="4780637" cy="2925084"/>
          </a:xfrm>
          <a:prstGeom prst="rect">
            <a:avLst/>
          </a:prstGeom>
          <a:noFill/>
          <a:ln w="285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49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6" name="Oval 285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8" name="Rectangle 287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A2DC2C-468D-3831-4018-2BBF61596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3528" y="4170435"/>
            <a:ext cx="4455716" cy="8528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2800" b="1" cap="all" spc="1500" dirty="0" err="1">
                <a:ea typeface="Source Sans Pro SemiBold" panose="020B0603030403020204" pitchFamily="34" charset="0"/>
              </a:rPr>
              <a:t>Определение</a:t>
            </a:r>
            <a:r>
              <a:rPr lang="en-US" sz="2800" b="1" cap="all" spc="1500" dirty="0">
                <a:ea typeface="Source Sans Pro SemiBold" panose="020B0603030403020204" pitchFamily="34" charset="0"/>
              </a:rPr>
              <a:t> </a:t>
            </a:r>
            <a:r>
              <a:rPr lang="en-US" sz="2800" b="1" cap="all" spc="1500" dirty="0" err="1">
                <a:ea typeface="Source Sans Pro SemiBold" panose="020B0603030403020204" pitchFamily="34" charset="0"/>
              </a:rPr>
              <a:t>знака</a:t>
            </a:r>
            <a:endParaRPr lang="en-US" sz="2800" b="1" cap="all" spc="1500" dirty="0">
              <a:ea typeface="Source Sans Pro SemiBold" panose="020B0603030403020204" pitchFamily="34" charset="0"/>
            </a:endParaRPr>
          </a:p>
        </p:txBody>
      </p:sp>
      <p:grpSp>
        <p:nvGrpSpPr>
          <p:cNvPr id="290" name="Group 289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013" y="1361348"/>
            <a:ext cx="4833902" cy="4258176"/>
            <a:chOff x="1674895" y="1345036"/>
            <a:chExt cx="5428610" cy="4210939"/>
          </a:xfrm>
        </p:grpSpPr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 useBgFill="1">
        <p:nvSpPr>
          <p:cNvPr id="298" name="Rectangle 297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06" name="Group 305">
            <a:extLst>
              <a:ext uri="{FF2B5EF4-FFF2-40B4-BE49-F238E27FC236}">
                <a16:creationId xmlns:a16="http://schemas.microsoft.com/office/drawing/2014/main" id="{7D8E00FA-5561-4253-B903-92B49719E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11971" y="858936"/>
            <a:ext cx="693403" cy="693403"/>
            <a:chOff x="5211971" y="858936"/>
            <a:chExt cx="693403" cy="693403"/>
          </a:xfrm>
        </p:grpSpPr>
        <p:sp>
          <p:nvSpPr>
            <p:cNvPr id="307" name="Graphic 212">
              <a:extLst>
                <a:ext uri="{FF2B5EF4-FFF2-40B4-BE49-F238E27FC236}">
                  <a16:creationId xmlns:a16="http://schemas.microsoft.com/office/drawing/2014/main" id="{A753B935-E3DD-466D-BFAC-68E0BE02D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08" name="Graphic 212">
              <a:extLst>
                <a:ext uri="{FF2B5EF4-FFF2-40B4-BE49-F238E27FC236}">
                  <a16:creationId xmlns:a16="http://schemas.microsoft.com/office/drawing/2014/main" id="{FB034F26-4148-4B59-B493-14D7A9A8B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310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5E6745-752D-41CD-4EE9-F8E03FF1CA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" r="132"/>
          <a:stretch/>
        </p:blipFill>
        <p:spPr>
          <a:xfrm>
            <a:off x="519438" y="561889"/>
            <a:ext cx="6529240" cy="170551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DA2386F-FA94-01D3-4270-1213DF413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38" y="2196721"/>
            <a:ext cx="6529240" cy="4138154"/>
          </a:xfrm>
          <a:prstGeom prst="rect">
            <a:avLst/>
          </a:prstGeom>
        </p:spPr>
      </p:pic>
      <p:pic>
        <p:nvPicPr>
          <p:cNvPr id="11" name="Рисунок 10" descr="Изображение выглядит как путь, Дорожный знак, снимок экран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7BD8DDAE-CF10-30C5-97F8-AA43593049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05" t="5671" r="-1" b="45144"/>
          <a:stretch/>
        </p:blipFill>
        <p:spPr>
          <a:xfrm>
            <a:off x="9525190" y="236982"/>
            <a:ext cx="2511752" cy="2248732"/>
          </a:xfrm>
          <a:prstGeom prst="rect">
            <a:avLst/>
          </a:prstGeom>
        </p:spPr>
      </p:pic>
      <p:pic>
        <p:nvPicPr>
          <p:cNvPr id="13" name="Рисунок 12" descr="Изображение выглядит как снимок экрана, дорога&#10;&#10;Автоматически созданное описание">
            <a:extLst>
              <a:ext uri="{FF2B5EF4-FFF2-40B4-BE49-F238E27FC236}">
                <a16:creationId xmlns:a16="http://schemas.microsoft.com/office/drawing/2014/main" id="{073325AE-CB3E-8957-C27B-83E3D64361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6" t="13949" r="50660" b="55915"/>
          <a:stretch/>
        </p:blipFill>
        <p:spPr>
          <a:xfrm>
            <a:off x="7072747" y="236982"/>
            <a:ext cx="2378323" cy="1377796"/>
          </a:xfrm>
          <a:prstGeom prst="rect">
            <a:avLst/>
          </a:prstGeom>
        </p:spPr>
      </p:pic>
      <p:pic>
        <p:nvPicPr>
          <p:cNvPr id="17" name="Рисунок 16" descr="Изображение выглядит как снимок экрана, 3D-моделирование, Компьютерная игр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1A21A18-C373-7A65-6297-980E8239F3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83" t="10309" r="-42" b="57220"/>
          <a:stretch/>
        </p:blipFill>
        <p:spPr>
          <a:xfrm>
            <a:off x="9443443" y="2555657"/>
            <a:ext cx="2620904" cy="1255815"/>
          </a:xfrm>
          <a:prstGeom prst="rect">
            <a:avLst/>
          </a:prstGeom>
        </p:spPr>
      </p:pic>
      <p:pic>
        <p:nvPicPr>
          <p:cNvPr id="19" name="Рисунок 18" descr="Изображение выглядит как снимок экран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9B6E3DC-0C2C-15E7-F46A-0F649616B0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79" t="8953" b="48269"/>
          <a:stretch/>
        </p:blipFill>
        <p:spPr>
          <a:xfrm>
            <a:off x="7104415" y="1718922"/>
            <a:ext cx="2263308" cy="195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41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79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80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80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04" name="Oval 803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03" name="Rectangle 805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229F35-8B63-D69A-409C-76982A386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36" y="507238"/>
            <a:ext cx="3624471" cy="38458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900" b="1" cap="all" spc="1500">
                <a:ea typeface="Source Sans Pro SemiBold" panose="020B0603030403020204" pitchFamily="34" charset="0"/>
              </a:rPr>
              <a:t>Светофор</a:t>
            </a:r>
          </a:p>
        </p:txBody>
      </p:sp>
      <p:grpSp>
        <p:nvGrpSpPr>
          <p:cNvPr id="1104" name="Group 807">
            <a:extLst>
              <a:ext uri="{FF2B5EF4-FFF2-40B4-BE49-F238E27FC236}">
                <a16:creationId xmlns:a16="http://schemas.microsoft.com/office/drawing/2014/main" id="{C0E9A380-1908-4E35-B312-70940193A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34966" y="1898890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1105" name="Graphic 190">
              <a:extLst>
                <a:ext uri="{FF2B5EF4-FFF2-40B4-BE49-F238E27FC236}">
                  <a16:creationId xmlns:a16="http://schemas.microsoft.com/office/drawing/2014/main" id="{8D29AD67-FC80-4A40-BB36-3CF8142F0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106" name="Freeform: Shape 812">
                <a:extLst>
                  <a:ext uri="{FF2B5EF4-FFF2-40B4-BE49-F238E27FC236}">
                    <a16:creationId xmlns:a16="http://schemas.microsoft.com/office/drawing/2014/main" id="{727BE65A-8CAB-4370-9C75-2F386FC9D7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7" name="Freeform: Shape 813">
                <a:extLst>
                  <a:ext uri="{FF2B5EF4-FFF2-40B4-BE49-F238E27FC236}">
                    <a16:creationId xmlns:a16="http://schemas.microsoft.com/office/drawing/2014/main" id="{433150E5-B637-478C-BFCB-0FAD74ECB8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108" name="Graphic 190">
              <a:extLst>
                <a:ext uri="{FF2B5EF4-FFF2-40B4-BE49-F238E27FC236}">
                  <a16:creationId xmlns:a16="http://schemas.microsoft.com/office/drawing/2014/main" id="{F8C57260-3E14-43CF-820D-E9E17313E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109" name="Freeform: Shape 810">
                <a:extLst>
                  <a:ext uri="{FF2B5EF4-FFF2-40B4-BE49-F238E27FC236}">
                    <a16:creationId xmlns:a16="http://schemas.microsoft.com/office/drawing/2014/main" id="{3A91B04A-0049-4E34-B3A8-81D7EEEF24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0" name="Freeform: Shape 811">
                <a:extLst>
                  <a:ext uri="{FF2B5EF4-FFF2-40B4-BE49-F238E27FC236}">
                    <a16:creationId xmlns:a16="http://schemas.microsoft.com/office/drawing/2014/main" id="{8CE97B6C-372A-4BE4-B243-C421A79A9F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111" name="Group 815">
            <a:extLst>
              <a:ext uri="{FF2B5EF4-FFF2-40B4-BE49-F238E27FC236}">
                <a16:creationId xmlns:a16="http://schemas.microsoft.com/office/drawing/2014/main" id="{F7B9A7A6-50FB-49B0-AACB-6EE9D3EE5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99075" y="966690"/>
            <a:ext cx="932200" cy="932200"/>
            <a:chOff x="10791258" y="619275"/>
            <a:chExt cx="932200" cy="932200"/>
          </a:xfrm>
        </p:grpSpPr>
        <p:sp>
          <p:nvSpPr>
            <p:cNvPr id="1112" name="Graphic 212">
              <a:extLst>
                <a:ext uri="{FF2B5EF4-FFF2-40B4-BE49-F238E27FC236}">
                  <a16:creationId xmlns:a16="http://schemas.microsoft.com/office/drawing/2014/main" id="{5CA2BFF4-92B4-4A79-AD5D-E37093FD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113" name="Graphic 212">
              <a:extLst>
                <a:ext uri="{FF2B5EF4-FFF2-40B4-BE49-F238E27FC236}">
                  <a16:creationId xmlns:a16="http://schemas.microsoft.com/office/drawing/2014/main" id="{D8D7428A-9600-4106-8809-FAB0B9B6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pic>
        <p:nvPicPr>
          <p:cNvPr id="16" name="Picture 2" descr="Изображение выглядит как снимок экран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75414546-6EAD-C69D-7179-14B386D31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3" b="3"/>
          <a:stretch/>
        </p:blipFill>
        <p:spPr bwMode="auto">
          <a:xfrm>
            <a:off x="320736" y="271521"/>
            <a:ext cx="5467781" cy="334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20" name="Group 819">
            <a:extLst>
              <a:ext uri="{FF2B5EF4-FFF2-40B4-BE49-F238E27FC236}">
                <a16:creationId xmlns:a16="http://schemas.microsoft.com/office/drawing/2014/main" id="{0B535AD8-A170-4FC2-8F27-7D6E95C2F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39204" y="3795099"/>
            <a:ext cx="1781105" cy="1781136"/>
            <a:chOff x="10154385" y="4452524"/>
            <a:chExt cx="1443404" cy="1443428"/>
          </a:xfrm>
          <a:solidFill>
            <a:schemeClr val="tx1"/>
          </a:solidFill>
        </p:grpSpPr>
        <p:grpSp>
          <p:nvGrpSpPr>
            <p:cNvPr id="821" name="Graphic 4">
              <a:extLst>
                <a:ext uri="{FF2B5EF4-FFF2-40B4-BE49-F238E27FC236}">
                  <a16:creationId xmlns:a16="http://schemas.microsoft.com/office/drawing/2014/main" id="{47BAFB6E-560E-4C90-9D9E-AD24B377E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931" name="Freeform: Shape 930">
                <a:extLst>
                  <a:ext uri="{FF2B5EF4-FFF2-40B4-BE49-F238E27FC236}">
                    <a16:creationId xmlns:a16="http://schemas.microsoft.com/office/drawing/2014/main" id="{24926C52-9E39-4F63-BA5D-AB6B632CD9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2" name="Freeform: Shape 931">
                <a:extLst>
                  <a:ext uri="{FF2B5EF4-FFF2-40B4-BE49-F238E27FC236}">
                    <a16:creationId xmlns:a16="http://schemas.microsoft.com/office/drawing/2014/main" id="{874BFE42-64FE-4810-9861-25DA24C3EE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3" name="Freeform: Shape 932">
                <a:extLst>
                  <a:ext uri="{FF2B5EF4-FFF2-40B4-BE49-F238E27FC236}">
                    <a16:creationId xmlns:a16="http://schemas.microsoft.com/office/drawing/2014/main" id="{35BC51E3-6575-4C87-86B0-21BE8914DB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4" name="Freeform: Shape 933">
                <a:extLst>
                  <a:ext uri="{FF2B5EF4-FFF2-40B4-BE49-F238E27FC236}">
                    <a16:creationId xmlns:a16="http://schemas.microsoft.com/office/drawing/2014/main" id="{16F2BAA9-94BB-44A8-B19B-7AB4B871B6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5" name="Freeform: Shape 934">
                <a:extLst>
                  <a:ext uri="{FF2B5EF4-FFF2-40B4-BE49-F238E27FC236}">
                    <a16:creationId xmlns:a16="http://schemas.microsoft.com/office/drawing/2014/main" id="{060AC410-8609-4A46-96D7-879FB39DD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6" name="Freeform: Shape 935">
                <a:extLst>
                  <a:ext uri="{FF2B5EF4-FFF2-40B4-BE49-F238E27FC236}">
                    <a16:creationId xmlns:a16="http://schemas.microsoft.com/office/drawing/2014/main" id="{D048D0F4-C84C-4A64-B043-7EF779F622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7" name="Freeform: Shape 936">
                <a:extLst>
                  <a:ext uri="{FF2B5EF4-FFF2-40B4-BE49-F238E27FC236}">
                    <a16:creationId xmlns:a16="http://schemas.microsoft.com/office/drawing/2014/main" id="{111C7C83-4A89-44FE-BE75-372D75CA94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8" name="Freeform: Shape 937">
                <a:extLst>
                  <a:ext uri="{FF2B5EF4-FFF2-40B4-BE49-F238E27FC236}">
                    <a16:creationId xmlns:a16="http://schemas.microsoft.com/office/drawing/2014/main" id="{68B31F92-BAC8-4036-926E-E68BB44AE2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9" name="Freeform: Shape 938">
                <a:extLst>
                  <a:ext uri="{FF2B5EF4-FFF2-40B4-BE49-F238E27FC236}">
                    <a16:creationId xmlns:a16="http://schemas.microsoft.com/office/drawing/2014/main" id="{F451761D-C63A-4EDC-A72A-A30C5122FB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0" name="Freeform: Shape 939">
                <a:extLst>
                  <a:ext uri="{FF2B5EF4-FFF2-40B4-BE49-F238E27FC236}">
                    <a16:creationId xmlns:a16="http://schemas.microsoft.com/office/drawing/2014/main" id="{6A385E7F-6577-428A-BF5C-2FED98E8C9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1" name="Freeform: Shape 940">
                <a:extLst>
                  <a:ext uri="{FF2B5EF4-FFF2-40B4-BE49-F238E27FC236}">
                    <a16:creationId xmlns:a16="http://schemas.microsoft.com/office/drawing/2014/main" id="{8F31EC6B-F22C-47E8-8E99-A57F87D132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2" name="Freeform: Shape 941">
                <a:extLst>
                  <a:ext uri="{FF2B5EF4-FFF2-40B4-BE49-F238E27FC236}">
                    <a16:creationId xmlns:a16="http://schemas.microsoft.com/office/drawing/2014/main" id="{9AB73E0D-E237-46F4-A00E-717BD13790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3" name="Freeform: Shape 942">
                <a:extLst>
                  <a:ext uri="{FF2B5EF4-FFF2-40B4-BE49-F238E27FC236}">
                    <a16:creationId xmlns:a16="http://schemas.microsoft.com/office/drawing/2014/main" id="{A3283147-CEBE-42F2-885F-AFF5182810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4" name="Freeform: Shape 943">
                <a:extLst>
                  <a:ext uri="{FF2B5EF4-FFF2-40B4-BE49-F238E27FC236}">
                    <a16:creationId xmlns:a16="http://schemas.microsoft.com/office/drawing/2014/main" id="{5800567D-1C1B-490B-93A2-22B20841E9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5" name="Freeform: Shape 944">
                <a:extLst>
                  <a:ext uri="{FF2B5EF4-FFF2-40B4-BE49-F238E27FC236}">
                    <a16:creationId xmlns:a16="http://schemas.microsoft.com/office/drawing/2014/main" id="{A12B197A-DC4D-473B-88A7-3420D54A5E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6" name="Freeform: Shape 945">
                <a:extLst>
                  <a:ext uri="{FF2B5EF4-FFF2-40B4-BE49-F238E27FC236}">
                    <a16:creationId xmlns:a16="http://schemas.microsoft.com/office/drawing/2014/main" id="{A3EA30D4-FAEC-44EF-90F5-4CEBA30C74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7" name="Freeform: Shape 946">
                <a:extLst>
                  <a:ext uri="{FF2B5EF4-FFF2-40B4-BE49-F238E27FC236}">
                    <a16:creationId xmlns:a16="http://schemas.microsoft.com/office/drawing/2014/main" id="{3CEB4962-E6BE-47FD-A103-672FC223C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8" name="Freeform: Shape 947">
                <a:extLst>
                  <a:ext uri="{FF2B5EF4-FFF2-40B4-BE49-F238E27FC236}">
                    <a16:creationId xmlns:a16="http://schemas.microsoft.com/office/drawing/2014/main" id="{D25DA12E-A416-4BE9-8646-E01A3DF5E0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9" name="Freeform: Shape 948">
                <a:extLst>
                  <a:ext uri="{FF2B5EF4-FFF2-40B4-BE49-F238E27FC236}">
                    <a16:creationId xmlns:a16="http://schemas.microsoft.com/office/drawing/2014/main" id="{9CA8EDEA-F4A5-44D0-BA5C-AEE64ED421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0" name="Freeform: Shape 949">
                <a:extLst>
                  <a:ext uri="{FF2B5EF4-FFF2-40B4-BE49-F238E27FC236}">
                    <a16:creationId xmlns:a16="http://schemas.microsoft.com/office/drawing/2014/main" id="{A803681A-E99A-4E5C-84A9-82589DE944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1" name="Freeform: Shape 950">
                <a:extLst>
                  <a:ext uri="{FF2B5EF4-FFF2-40B4-BE49-F238E27FC236}">
                    <a16:creationId xmlns:a16="http://schemas.microsoft.com/office/drawing/2014/main" id="{BAB1707D-886F-4B0C-9E74-DE2EB8E66C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2" name="Freeform: Shape 951">
                <a:extLst>
                  <a:ext uri="{FF2B5EF4-FFF2-40B4-BE49-F238E27FC236}">
                    <a16:creationId xmlns:a16="http://schemas.microsoft.com/office/drawing/2014/main" id="{8285D214-0E01-44EF-A428-7500F26DC1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3" name="Freeform: Shape 952">
                <a:extLst>
                  <a:ext uri="{FF2B5EF4-FFF2-40B4-BE49-F238E27FC236}">
                    <a16:creationId xmlns:a16="http://schemas.microsoft.com/office/drawing/2014/main" id="{BD4DF2F6-0BD6-4559-A761-930E12BF51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4" name="Freeform: Shape 953">
                <a:extLst>
                  <a:ext uri="{FF2B5EF4-FFF2-40B4-BE49-F238E27FC236}">
                    <a16:creationId xmlns:a16="http://schemas.microsoft.com/office/drawing/2014/main" id="{45A6845C-94B1-4B28-B673-06BFC5B586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5" name="Freeform: Shape 954">
                <a:extLst>
                  <a:ext uri="{FF2B5EF4-FFF2-40B4-BE49-F238E27FC236}">
                    <a16:creationId xmlns:a16="http://schemas.microsoft.com/office/drawing/2014/main" id="{B6B20A69-6984-4749-BEF5-1D8CB3B63D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6" name="Freeform: Shape 955">
                <a:extLst>
                  <a:ext uri="{FF2B5EF4-FFF2-40B4-BE49-F238E27FC236}">
                    <a16:creationId xmlns:a16="http://schemas.microsoft.com/office/drawing/2014/main" id="{A3688F04-3A25-47CD-B1CC-857CFF2150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7" name="Freeform: Shape 956">
                <a:extLst>
                  <a:ext uri="{FF2B5EF4-FFF2-40B4-BE49-F238E27FC236}">
                    <a16:creationId xmlns:a16="http://schemas.microsoft.com/office/drawing/2014/main" id="{C83F3BE8-0D44-44EA-8976-D73C3DC1F8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8" name="Freeform: Shape 957">
                <a:extLst>
                  <a:ext uri="{FF2B5EF4-FFF2-40B4-BE49-F238E27FC236}">
                    <a16:creationId xmlns:a16="http://schemas.microsoft.com/office/drawing/2014/main" id="{889CFD54-41BB-4E1A-83E4-421720A9CF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9" name="Freeform: Shape 958">
                <a:extLst>
                  <a:ext uri="{FF2B5EF4-FFF2-40B4-BE49-F238E27FC236}">
                    <a16:creationId xmlns:a16="http://schemas.microsoft.com/office/drawing/2014/main" id="{BE86C86E-71E2-4297-ADDC-729DD6AF32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0" name="Freeform: Shape 959">
                <a:extLst>
                  <a:ext uri="{FF2B5EF4-FFF2-40B4-BE49-F238E27FC236}">
                    <a16:creationId xmlns:a16="http://schemas.microsoft.com/office/drawing/2014/main" id="{6C7A9C70-D2C1-4453-91A3-E313F9DB7C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1" name="Freeform: Shape 960">
                <a:extLst>
                  <a:ext uri="{FF2B5EF4-FFF2-40B4-BE49-F238E27FC236}">
                    <a16:creationId xmlns:a16="http://schemas.microsoft.com/office/drawing/2014/main" id="{021B648E-7430-42AE-913F-E519D7D363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2" name="Freeform: Shape 961">
                <a:extLst>
                  <a:ext uri="{FF2B5EF4-FFF2-40B4-BE49-F238E27FC236}">
                    <a16:creationId xmlns:a16="http://schemas.microsoft.com/office/drawing/2014/main" id="{1F887310-AC40-4A5C-BB6F-93C3F8B1F0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3" name="Freeform: Shape 962">
                <a:extLst>
                  <a:ext uri="{FF2B5EF4-FFF2-40B4-BE49-F238E27FC236}">
                    <a16:creationId xmlns:a16="http://schemas.microsoft.com/office/drawing/2014/main" id="{A377ED4F-39C6-4BD2-8311-1A8F52330B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4" name="Freeform: Shape 963">
                <a:extLst>
                  <a:ext uri="{FF2B5EF4-FFF2-40B4-BE49-F238E27FC236}">
                    <a16:creationId xmlns:a16="http://schemas.microsoft.com/office/drawing/2014/main" id="{8F1891E8-3618-4B6B-BB77-CF031F84A6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5" name="Freeform: Shape 964">
                <a:extLst>
                  <a:ext uri="{FF2B5EF4-FFF2-40B4-BE49-F238E27FC236}">
                    <a16:creationId xmlns:a16="http://schemas.microsoft.com/office/drawing/2014/main" id="{61881542-F071-4726-B467-FA7ABC81F2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6" name="Freeform: Shape 965">
                <a:extLst>
                  <a:ext uri="{FF2B5EF4-FFF2-40B4-BE49-F238E27FC236}">
                    <a16:creationId xmlns:a16="http://schemas.microsoft.com/office/drawing/2014/main" id="{17224F00-A566-4982-89BF-56E1FFC516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7" name="Freeform: Shape 966">
                <a:extLst>
                  <a:ext uri="{FF2B5EF4-FFF2-40B4-BE49-F238E27FC236}">
                    <a16:creationId xmlns:a16="http://schemas.microsoft.com/office/drawing/2014/main" id="{37BA6515-B22B-4F39-A07B-B712A89516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8" name="Freeform: Shape 967">
                <a:extLst>
                  <a:ext uri="{FF2B5EF4-FFF2-40B4-BE49-F238E27FC236}">
                    <a16:creationId xmlns:a16="http://schemas.microsoft.com/office/drawing/2014/main" id="{702E521C-4610-462C-B216-654582A567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9" name="Freeform: Shape 968">
                <a:extLst>
                  <a:ext uri="{FF2B5EF4-FFF2-40B4-BE49-F238E27FC236}">
                    <a16:creationId xmlns:a16="http://schemas.microsoft.com/office/drawing/2014/main" id="{CAB9DF5E-8FD7-4C6C-8605-8ED44F7213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0" name="Freeform: Shape 969">
                <a:extLst>
                  <a:ext uri="{FF2B5EF4-FFF2-40B4-BE49-F238E27FC236}">
                    <a16:creationId xmlns:a16="http://schemas.microsoft.com/office/drawing/2014/main" id="{2B04F530-144E-421B-965B-7B41873F8E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1" name="Freeform: Shape 970">
                <a:extLst>
                  <a:ext uri="{FF2B5EF4-FFF2-40B4-BE49-F238E27FC236}">
                    <a16:creationId xmlns:a16="http://schemas.microsoft.com/office/drawing/2014/main" id="{9F7D98F8-2E99-4C2A-ADE1-B5A3A2A4CF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2" name="Freeform: Shape 971">
                <a:extLst>
                  <a:ext uri="{FF2B5EF4-FFF2-40B4-BE49-F238E27FC236}">
                    <a16:creationId xmlns:a16="http://schemas.microsoft.com/office/drawing/2014/main" id="{9859BE88-E193-43B6-B534-392A3AB42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3" name="Freeform: Shape 972">
                <a:extLst>
                  <a:ext uri="{FF2B5EF4-FFF2-40B4-BE49-F238E27FC236}">
                    <a16:creationId xmlns:a16="http://schemas.microsoft.com/office/drawing/2014/main" id="{856313C6-783D-4F65-AEF9-031997AD0A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4" name="Freeform: Shape 973">
                <a:extLst>
                  <a:ext uri="{FF2B5EF4-FFF2-40B4-BE49-F238E27FC236}">
                    <a16:creationId xmlns:a16="http://schemas.microsoft.com/office/drawing/2014/main" id="{4F0150B1-D6BF-453A-8CFF-1481532796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5" name="Freeform: Shape 974">
                <a:extLst>
                  <a:ext uri="{FF2B5EF4-FFF2-40B4-BE49-F238E27FC236}">
                    <a16:creationId xmlns:a16="http://schemas.microsoft.com/office/drawing/2014/main" id="{21C46CBB-2D82-45B7-ACE2-A10E5C09A4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6" name="Freeform: Shape 975">
                <a:extLst>
                  <a:ext uri="{FF2B5EF4-FFF2-40B4-BE49-F238E27FC236}">
                    <a16:creationId xmlns:a16="http://schemas.microsoft.com/office/drawing/2014/main" id="{7AB7FB46-FBF5-4757-90BA-EA70E037F7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7" name="Freeform: Shape 976">
                <a:extLst>
                  <a:ext uri="{FF2B5EF4-FFF2-40B4-BE49-F238E27FC236}">
                    <a16:creationId xmlns:a16="http://schemas.microsoft.com/office/drawing/2014/main" id="{E6F3CF41-3C99-494F-8D19-EBA0727FD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8" name="Freeform: Shape 977">
                <a:extLst>
                  <a:ext uri="{FF2B5EF4-FFF2-40B4-BE49-F238E27FC236}">
                    <a16:creationId xmlns:a16="http://schemas.microsoft.com/office/drawing/2014/main" id="{A749EAEC-A340-4053-94EB-3D63065BE1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9" name="Freeform: Shape 978">
                <a:extLst>
                  <a:ext uri="{FF2B5EF4-FFF2-40B4-BE49-F238E27FC236}">
                    <a16:creationId xmlns:a16="http://schemas.microsoft.com/office/drawing/2014/main" id="{2C9D35D5-2BCE-40E8-8892-D9E4CE31CE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0" name="Freeform: Shape 979">
                <a:extLst>
                  <a:ext uri="{FF2B5EF4-FFF2-40B4-BE49-F238E27FC236}">
                    <a16:creationId xmlns:a16="http://schemas.microsoft.com/office/drawing/2014/main" id="{9AFEFFB6-2EA0-40FE-9588-7F14361A73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1" name="Freeform: Shape 980">
                <a:extLst>
                  <a:ext uri="{FF2B5EF4-FFF2-40B4-BE49-F238E27FC236}">
                    <a16:creationId xmlns:a16="http://schemas.microsoft.com/office/drawing/2014/main" id="{C30DE324-E2FA-4E96-9B3B-7922B1B74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2" name="Freeform: Shape 981">
                <a:extLst>
                  <a:ext uri="{FF2B5EF4-FFF2-40B4-BE49-F238E27FC236}">
                    <a16:creationId xmlns:a16="http://schemas.microsoft.com/office/drawing/2014/main" id="{834F2345-E433-41D7-AAAF-11CA6346F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3" name="Freeform: Shape 982">
                <a:extLst>
                  <a:ext uri="{FF2B5EF4-FFF2-40B4-BE49-F238E27FC236}">
                    <a16:creationId xmlns:a16="http://schemas.microsoft.com/office/drawing/2014/main" id="{0F6956F8-AD5B-4FC4-AB93-6FF14082A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4" name="Freeform: Shape 983">
                <a:extLst>
                  <a:ext uri="{FF2B5EF4-FFF2-40B4-BE49-F238E27FC236}">
                    <a16:creationId xmlns:a16="http://schemas.microsoft.com/office/drawing/2014/main" id="{2DC0493C-B770-4946-8473-D77475AD21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5" name="Freeform: Shape 984">
                <a:extLst>
                  <a:ext uri="{FF2B5EF4-FFF2-40B4-BE49-F238E27FC236}">
                    <a16:creationId xmlns:a16="http://schemas.microsoft.com/office/drawing/2014/main" id="{A21C4960-669A-458F-93EF-1CE3EF6200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6" name="Freeform: Shape 985">
                <a:extLst>
                  <a:ext uri="{FF2B5EF4-FFF2-40B4-BE49-F238E27FC236}">
                    <a16:creationId xmlns:a16="http://schemas.microsoft.com/office/drawing/2014/main" id="{2175EE9A-0280-480E-A267-2BFE05EF3A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7" name="Freeform: Shape 986">
                <a:extLst>
                  <a:ext uri="{FF2B5EF4-FFF2-40B4-BE49-F238E27FC236}">
                    <a16:creationId xmlns:a16="http://schemas.microsoft.com/office/drawing/2014/main" id="{5E466AA1-F8BF-40CA-A33A-71452C517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8" name="Freeform: Shape 987">
                <a:extLst>
                  <a:ext uri="{FF2B5EF4-FFF2-40B4-BE49-F238E27FC236}">
                    <a16:creationId xmlns:a16="http://schemas.microsoft.com/office/drawing/2014/main" id="{C66C8E2B-C17D-475E-859A-B40A57335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9" name="Freeform: Shape 988">
                <a:extLst>
                  <a:ext uri="{FF2B5EF4-FFF2-40B4-BE49-F238E27FC236}">
                    <a16:creationId xmlns:a16="http://schemas.microsoft.com/office/drawing/2014/main" id="{2014F826-3568-4324-93FF-8C06C03DC7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0" name="Freeform: Shape 989">
                <a:extLst>
                  <a:ext uri="{FF2B5EF4-FFF2-40B4-BE49-F238E27FC236}">
                    <a16:creationId xmlns:a16="http://schemas.microsoft.com/office/drawing/2014/main" id="{D176784F-6064-4FB0-8993-FF68EE535D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1" name="Freeform: Shape 990">
                <a:extLst>
                  <a:ext uri="{FF2B5EF4-FFF2-40B4-BE49-F238E27FC236}">
                    <a16:creationId xmlns:a16="http://schemas.microsoft.com/office/drawing/2014/main" id="{E44A4CCA-F5CA-4C27-B771-ED1D25A918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2" name="Freeform: Shape 991">
                <a:extLst>
                  <a:ext uri="{FF2B5EF4-FFF2-40B4-BE49-F238E27FC236}">
                    <a16:creationId xmlns:a16="http://schemas.microsoft.com/office/drawing/2014/main" id="{E26FE219-B692-4F55-BDD1-01DBCAFA75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3" name="Freeform: Shape 992">
                <a:extLst>
                  <a:ext uri="{FF2B5EF4-FFF2-40B4-BE49-F238E27FC236}">
                    <a16:creationId xmlns:a16="http://schemas.microsoft.com/office/drawing/2014/main" id="{849C739E-27A7-455D-A759-65E149500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4" name="Freeform: Shape 993">
                <a:extLst>
                  <a:ext uri="{FF2B5EF4-FFF2-40B4-BE49-F238E27FC236}">
                    <a16:creationId xmlns:a16="http://schemas.microsoft.com/office/drawing/2014/main" id="{EC1CFE09-2B0E-49BD-8A39-44779DD5E5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5" name="Freeform: Shape 994">
                <a:extLst>
                  <a:ext uri="{FF2B5EF4-FFF2-40B4-BE49-F238E27FC236}">
                    <a16:creationId xmlns:a16="http://schemas.microsoft.com/office/drawing/2014/main" id="{2A697273-9D90-4B08-AA4C-1D0024ECBD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6" name="Freeform: Shape 995">
                <a:extLst>
                  <a:ext uri="{FF2B5EF4-FFF2-40B4-BE49-F238E27FC236}">
                    <a16:creationId xmlns:a16="http://schemas.microsoft.com/office/drawing/2014/main" id="{1648DE88-6A92-4F28-B103-851BD8F63A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7" name="Freeform: Shape 996">
                <a:extLst>
                  <a:ext uri="{FF2B5EF4-FFF2-40B4-BE49-F238E27FC236}">
                    <a16:creationId xmlns:a16="http://schemas.microsoft.com/office/drawing/2014/main" id="{7C821752-14E1-4BBE-A8C9-FC8CD2C1CA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8" name="Freeform: Shape 997">
                <a:extLst>
                  <a:ext uri="{FF2B5EF4-FFF2-40B4-BE49-F238E27FC236}">
                    <a16:creationId xmlns:a16="http://schemas.microsoft.com/office/drawing/2014/main" id="{9FF403F2-819B-444A-B9EB-F9BD7AC7A1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9" name="Freeform: Shape 998">
                <a:extLst>
                  <a:ext uri="{FF2B5EF4-FFF2-40B4-BE49-F238E27FC236}">
                    <a16:creationId xmlns:a16="http://schemas.microsoft.com/office/drawing/2014/main" id="{0F69433B-A966-4FBE-84CF-443A1FC39B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0" name="Freeform: Shape 999">
                <a:extLst>
                  <a:ext uri="{FF2B5EF4-FFF2-40B4-BE49-F238E27FC236}">
                    <a16:creationId xmlns:a16="http://schemas.microsoft.com/office/drawing/2014/main" id="{228DA219-2A8D-4D7E-A70B-3C463A473A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1" name="Freeform: Shape 1000">
                <a:extLst>
                  <a:ext uri="{FF2B5EF4-FFF2-40B4-BE49-F238E27FC236}">
                    <a16:creationId xmlns:a16="http://schemas.microsoft.com/office/drawing/2014/main" id="{F2E2F907-0C7F-4BCE-A4BA-8FB23673E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2" name="Freeform: Shape 1001">
                <a:extLst>
                  <a:ext uri="{FF2B5EF4-FFF2-40B4-BE49-F238E27FC236}">
                    <a16:creationId xmlns:a16="http://schemas.microsoft.com/office/drawing/2014/main" id="{AD88DDF0-9926-4BB1-AB2C-90429F64DA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3" name="Freeform: Shape 1002">
                <a:extLst>
                  <a:ext uri="{FF2B5EF4-FFF2-40B4-BE49-F238E27FC236}">
                    <a16:creationId xmlns:a16="http://schemas.microsoft.com/office/drawing/2014/main" id="{B45BA909-E102-4F9A-AB5B-74F42ED827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4" name="Freeform: Shape 1003">
                <a:extLst>
                  <a:ext uri="{FF2B5EF4-FFF2-40B4-BE49-F238E27FC236}">
                    <a16:creationId xmlns:a16="http://schemas.microsoft.com/office/drawing/2014/main" id="{13746DBF-AE11-43BB-80FD-6257EBB07E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5" name="Freeform: Shape 1004">
                <a:extLst>
                  <a:ext uri="{FF2B5EF4-FFF2-40B4-BE49-F238E27FC236}">
                    <a16:creationId xmlns:a16="http://schemas.microsoft.com/office/drawing/2014/main" id="{4FC77B5B-5803-4E05-84A0-300FBDD2B1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6" name="Freeform: Shape 1005">
                <a:extLst>
                  <a:ext uri="{FF2B5EF4-FFF2-40B4-BE49-F238E27FC236}">
                    <a16:creationId xmlns:a16="http://schemas.microsoft.com/office/drawing/2014/main" id="{01DE0CA4-13B8-4898-B616-9C30A1ADB6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7" name="Freeform: Shape 1006">
                <a:extLst>
                  <a:ext uri="{FF2B5EF4-FFF2-40B4-BE49-F238E27FC236}">
                    <a16:creationId xmlns:a16="http://schemas.microsoft.com/office/drawing/2014/main" id="{AB8499D7-0E3F-4534-A60C-1628D5B1E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8" name="Freeform: Shape 1007">
                <a:extLst>
                  <a:ext uri="{FF2B5EF4-FFF2-40B4-BE49-F238E27FC236}">
                    <a16:creationId xmlns:a16="http://schemas.microsoft.com/office/drawing/2014/main" id="{BB600670-6ABD-46E1-A0BB-401F604EF5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9" name="Freeform: Shape 1008">
                <a:extLst>
                  <a:ext uri="{FF2B5EF4-FFF2-40B4-BE49-F238E27FC236}">
                    <a16:creationId xmlns:a16="http://schemas.microsoft.com/office/drawing/2014/main" id="{A3BFD3C1-5525-4D62-8751-C65E0EDB98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0" name="Freeform: Shape 1009">
                <a:extLst>
                  <a:ext uri="{FF2B5EF4-FFF2-40B4-BE49-F238E27FC236}">
                    <a16:creationId xmlns:a16="http://schemas.microsoft.com/office/drawing/2014/main" id="{44C38061-3283-4943-AE3E-47CDDEE29C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1" name="Freeform: Shape 1010">
                <a:extLst>
                  <a:ext uri="{FF2B5EF4-FFF2-40B4-BE49-F238E27FC236}">
                    <a16:creationId xmlns:a16="http://schemas.microsoft.com/office/drawing/2014/main" id="{7BE6022E-1567-4BC7-86EC-1968A80FB5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2" name="Freeform: Shape 1011">
                <a:extLst>
                  <a:ext uri="{FF2B5EF4-FFF2-40B4-BE49-F238E27FC236}">
                    <a16:creationId xmlns:a16="http://schemas.microsoft.com/office/drawing/2014/main" id="{58FDC418-8A1C-4599-B009-9D8190372A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3" name="Freeform: Shape 1012">
                <a:extLst>
                  <a:ext uri="{FF2B5EF4-FFF2-40B4-BE49-F238E27FC236}">
                    <a16:creationId xmlns:a16="http://schemas.microsoft.com/office/drawing/2014/main" id="{5F1C78B2-A1D9-4B25-885C-60EDB9812E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4" name="Freeform: Shape 1013">
                <a:extLst>
                  <a:ext uri="{FF2B5EF4-FFF2-40B4-BE49-F238E27FC236}">
                    <a16:creationId xmlns:a16="http://schemas.microsoft.com/office/drawing/2014/main" id="{755308B0-60F0-4F04-B46A-9B13BC008A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5" name="Freeform: Shape 1014">
                <a:extLst>
                  <a:ext uri="{FF2B5EF4-FFF2-40B4-BE49-F238E27FC236}">
                    <a16:creationId xmlns:a16="http://schemas.microsoft.com/office/drawing/2014/main" id="{A4B2E21C-64BA-49DD-BD97-D442FA6A95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6" name="Freeform: Shape 1015">
                <a:extLst>
                  <a:ext uri="{FF2B5EF4-FFF2-40B4-BE49-F238E27FC236}">
                    <a16:creationId xmlns:a16="http://schemas.microsoft.com/office/drawing/2014/main" id="{ED5F8C0C-4136-46A7-9452-8022DF1076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7" name="Freeform: Shape 1016">
                <a:extLst>
                  <a:ext uri="{FF2B5EF4-FFF2-40B4-BE49-F238E27FC236}">
                    <a16:creationId xmlns:a16="http://schemas.microsoft.com/office/drawing/2014/main" id="{94100409-8B8F-4177-907C-3E1C0F1855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8" name="Freeform: Shape 1017">
                <a:extLst>
                  <a:ext uri="{FF2B5EF4-FFF2-40B4-BE49-F238E27FC236}">
                    <a16:creationId xmlns:a16="http://schemas.microsoft.com/office/drawing/2014/main" id="{C8CA755A-4798-43EE-9A2A-CD2F40D465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9" name="Freeform: Shape 1018">
                <a:extLst>
                  <a:ext uri="{FF2B5EF4-FFF2-40B4-BE49-F238E27FC236}">
                    <a16:creationId xmlns:a16="http://schemas.microsoft.com/office/drawing/2014/main" id="{DEFB5A6E-1B07-4345-B5D7-04D9AAE2D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0" name="Freeform: Shape 1019">
                <a:extLst>
                  <a:ext uri="{FF2B5EF4-FFF2-40B4-BE49-F238E27FC236}">
                    <a16:creationId xmlns:a16="http://schemas.microsoft.com/office/drawing/2014/main" id="{1B49DBF9-EB78-489F-B10F-9653E36464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1" name="Freeform: Shape 1020">
                <a:extLst>
                  <a:ext uri="{FF2B5EF4-FFF2-40B4-BE49-F238E27FC236}">
                    <a16:creationId xmlns:a16="http://schemas.microsoft.com/office/drawing/2014/main" id="{7F38D901-7454-4ABD-840C-1356220104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2" name="Freeform: Shape 1021">
                <a:extLst>
                  <a:ext uri="{FF2B5EF4-FFF2-40B4-BE49-F238E27FC236}">
                    <a16:creationId xmlns:a16="http://schemas.microsoft.com/office/drawing/2014/main" id="{44C1A543-A88F-46BD-ADB8-F776FBF7C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3" name="Freeform: Shape 1022">
                <a:extLst>
                  <a:ext uri="{FF2B5EF4-FFF2-40B4-BE49-F238E27FC236}">
                    <a16:creationId xmlns:a16="http://schemas.microsoft.com/office/drawing/2014/main" id="{46A613C6-4AE7-4A36-B829-1EC4C0FFB1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4" name="Freeform: Shape 1023">
                <a:extLst>
                  <a:ext uri="{FF2B5EF4-FFF2-40B4-BE49-F238E27FC236}">
                    <a16:creationId xmlns:a16="http://schemas.microsoft.com/office/drawing/2014/main" id="{6F11EECD-1ADE-44C9-80E1-B266758A9F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5" name="Freeform: Shape 1024">
                <a:extLst>
                  <a:ext uri="{FF2B5EF4-FFF2-40B4-BE49-F238E27FC236}">
                    <a16:creationId xmlns:a16="http://schemas.microsoft.com/office/drawing/2014/main" id="{1FDF5727-B8B3-440C-A2AB-2768CCBF49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6" name="Freeform: Shape 1025">
                <a:extLst>
                  <a:ext uri="{FF2B5EF4-FFF2-40B4-BE49-F238E27FC236}">
                    <a16:creationId xmlns:a16="http://schemas.microsoft.com/office/drawing/2014/main" id="{80C0C977-5857-44AB-9B43-19F433A7AB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7" name="Freeform: Shape 1026">
                <a:extLst>
                  <a:ext uri="{FF2B5EF4-FFF2-40B4-BE49-F238E27FC236}">
                    <a16:creationId xmlns:a16="http://schemas.microsoft.com/office/drawing/2014/main" id="{02D0689D-D40B-4496-A8DA-70EF90DCFA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8" name="Freeform: Shape 1027">
                <a:extLst>
                  <a:ext uri="{FF2B5EF4-FFF2-40B4-BE49-F238E27FC236}">
                    <a16:creationId xmlns:a16="http://schemas.microsoft.com/office/drawing/2014/main" id="{F4D8D2F0-44E6-47E8-B73E-46DF9B43A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9" name="Freeform: Shape 1028">
                <a:extLst>
                  <a:ext uri="{FF2B5EF4-FFF2-40B4-BE49-F238E27FC236}">
                    <a16:creationId xmlns:a16="http://schemas.microsoft.com/office/drawing/2014/main" id="{759FE28D-9440-439D-8F08-4102AF5353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0" name="Freeform: Shape 1029">
                <a:extLst>
                  <a:ext uri="{FF2B5EF4-FFF2-40B4-BE49-F238E27FC236}">
                    <a16:creationId xmlns:a16="http://schemas.microsoft.com/office/drawing/2014/main" id="{85AC78EB-F568-4D13-AA74-D23734E48A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1" name="Freeform: Shape 1030">
                <a:extLst>
                  <a:ext uri="{FF2B5EF4-FFF2-40B4-BE49-F238E27FC236}">
                    <a16:creationId xmlns:a16="http://schemas.microsoft.com/office/drawing/2014/main" id="{DA637F06-A6C5-4212-BF1E-636F74E69D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2" name="Freeform: Shape 1031">
                <a:extLst>
                  <a:ext uri="{FF2B5EF4-FFF2-40B4-BE49-F238E27FC236}">
                    <a16:creationId xmlns:a16="http://schemas.microsoft.com/office/drawing/2014/main" id="{889BA8AA-07D8-407D-8893-8071DFCF48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3" name="Freeform: Shape 1032">
                <a:extLst>
                  <a:ext uri="{FF2B5EF4-FFF2-40B4-BE49-F238E27FC236}">
                    <a16:creationId xmlns:a16="http://schemas.microsoft.com/office/drawing/2014/main" id="{C72B6489-7286-4F34-8EE1-76187375FD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4" name="Freeform: Shape 1033">
                <a:extLst>
                  <a:ext uri="{FF2B5EF4-FFF2-40B4-BE49-F238E27FC236}">
                    <a16:creationId xmlns:a16="http://schemas.microsoft.com/office/drawing/2014/main" id="{6EEB43AF-F967-41B1-B3EA-822D0CF9F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5" name="Freeform: Shape 1034">
                <a:extLst>
                  <a:ext uri="{FF2B5EF4-FFF2-40B4-BE49-F238E27FC236}">
                    <a16:creationId xmlns:a16="http://schemas.microsoft.com/office/drawing/2014/main" id="{9FC03009-F164-4B28-A757-0DF17D3955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6" name="Freeform: Shape 1035">
                <a:extLst>
                  <a:ext uri="{FF2B5EF4-FFF2-40B4-BE49-F238E27FC236}">
                    <a16:creationId xmlns:a16="http://schemas.microsoft.com/office/drawing/2014/main" id="{5B88B345-4AC4-433E-99BB-D1215D1280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7" name="Freeform: Shape 1036">
                <a:extLst>
                  <a:ext uri="{FF2B5EF4-FFF2-40B4-BE49-F238E27FC236}">
                    <a16:creationId xmlns:a16="http://schemas.microsoft.com/office/drawing/2014/main" id="{51A282D6-7E88-4D6E-823B-372AE66B6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8" name="Freeform: Shape 1037">
                <a:extLst>
                  <a:ext uri="{FF2B5EF4-FFF2-40B4-BE49-F238E27FC236}">
                    <a16:creationId xmlns:a16="http://schemas.microsoft.com/office/drawing/2014/main" id="{F6CDCCF6-6DBA-43C8-864D-08BD7E862E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9" name="Freeform: Shape 1038">
                <a:extLst>
                  <a:ext uri="{FF2B5EF4-FFF2-40B4-BE49-F238E27FC236}">
                    <a16:creationId xmlns:a16="http://schemas.microsoft.com/office/drawing/2014/main" id="{86DC5FA0-2F5C-4369-8299-B47B28DFF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0" name="Freeform: Shape 1039">
                <a:extLst>
                  <a:ext uri="{FF2B5EF4-FFF2-40B4-BE49-F238E27FC236}">
                    <a16:creationId xmlns:a16="http://schemas.microsoft.com/office/drawing/2014/main" id="{D609B53A-1216-4757-AD5E-CEDB0EE87E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1" name="Freeform: Shape 1040">
                <a:extLst>
                  <a:ext uri="{FF2B5EF4-FFF2-40B4-BE49-F238E27FC236}">
                    <a16:creationId xmlns:a16="http://schemas.microsoft.com/office/drawing/2014/main" id="{6D3F5062-3404-4C6A-A509-307F5E8E6E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2" name="Freeform: Shape 1041">
                <a:extLst>
                  <a:ext uri="{FF2B5EF4-FFF2-40B4-BE49-F238E27FC236}">
                    <a16:creationId xmlns:a16="http://schemas.microsoft.com/office/drawing/2014/main" id="{901C26E5-2A74-4340-A60B-BE3330660B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3" name="Freeform: Shape 1042">
                <a:extLst>
                  <a:ext uri="{FF2B5EF4-FFF2-40B4-BE49-F238E27FC236}">
                    <a16:creationId xmlns:a16="http://schemas.microsoft.com/office/drawing/2014/main" id="{7F91AB56-466E-4C68-8651-53336475FB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4" name="Freeform: Shape 1043">
                <a:extLst>
                  <a:ext uri="{FF2B5EF4-FFF2-40B4-BE49-F238E27FC236}">
                    <a16:creationId xmlns:a16="http://schemas.microsoft.com/office/drawing/2014/main" id="{D242FEE5-1253-49BD-858F-EF5AAEB8CF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5" name="Freeform: Shape 1044">
                <a:extLst>
                  <a:ext uri="{FF2B5EF4-FFF2-40B4-BE49-F238E27FC236}">
                    <a16:creationId xmlns:a16="http://schemas.microsoft.com/office/drawing/2014/main" id="{D099AC08-68D7-4B71-A3B6-111F0D5DDE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6" name="Freeform: Shape 1045">
                <a:extLst>
                  <a:ext uri="{FF2B5EF4-FFF2-40B4-BE49-F238E27FC236}">
                    <a16:creationId xmlns:a16="http://schemas.microsoft.com/office/drawing/2014/main" id="{15DEC6ED-7991-43AD-A24E-C3C34020FF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7" name="Freeform: Shape 1046">
                <a:extLst>
                  <a:ext uri="{FF2B5EF4-FFF2-40B4-BE49-F238E27FC236}">
                    <a16:creationId xmlns:a16="http://schemas.microsoft.com/office/drawing/2014/main" id="{4C004C28-D415-4527-915F-7CB1EAE00A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72FCFD45-9EE7-4DBB-9F14-D0942A1A4B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9" name="Freeform: Shape 1048">
                <a:extLst>
                  <a:ext uri="{FF2B5EF4-FFF2-40B4-BE49-F238E27FC236}">
                    <a16:creationId xmlns:a16="http://schemas.microsoft.com/office/drawing/2014/main" id="{898C5946-303E-4B18-860F-A438C663FF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0" name="Freeform: Shape 1049">
                <a:extLst>
                  <a:ext uri="{FF2B5EF4-FFF2-40B4-BE49-F238E27FC236}">
                    <a16:creationId xmlns:a16="http://schemas.microsoft.com/office/drawing/2014/main" id="{0215E463-6016-49A0-887B-E48F8A1299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1" name="Freeform: Shape 1050">
                <a:extLst>
                  <a:ext uri="{FF2B5EF4-FFF2-40B4-BE49-F238E27FC236}">
                    <a16:creationId xmlns:a16="http://schemas.microsoft.com/office/drawing/2014/main" id="{233A29D1-3361-4605-80DE-39759430BE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2" name="Freeform: Shape 1051">
                <a:extLst>
                  <a:ext uri="{FF2B5EF4-FFF2-40B4-BE49-F238E27FC236}">
                    <a16:creationId xmlns:a16="http://schemas.microsoft.com/office/drawing/2014/main" id="{3D0618C9-A0DF-42FD-822A-5A1FB7CDF9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3" name="Freeform: Shape 1052">
                <a:extLst>
                  <a:ext uri="{FF2B5EF4-FFF2-40B4-BE49-F238E27FC236}">
                    <a16:creationId xmlns:a16="http://schemas.microsoft.com/office/drawing/2014/main" id="{1EA8B9EE-A10C-4D13-9E20-7EF0198EF7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4" name="Freeform: Shape 1053">
                <a:extLst>
                  <a:ext uri="{FF2B5EF4-FFF2-40B4-BE49-F238E27FC236}">
                    <a16:creationId xmlns:a16="http://schemas.microsoft.com/office/drawing/2014/main" id="{76081C2C-08E9-4D1C-9880-FD8CF35F2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5" name="Freeform: Shape 1054">
                <a:extLst>
                  <a:ext uri="{FF2B5EF4-FFF2-40B4-BE49-F238E27FC236}">
                    <a16:creationId xmlns:a16="http://schemas.microsoft.com/office/drawing/2014/main" id="{5F4C715D-C53B-40AF-8C02-90317A626B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6" name="Freeform: Shape 1055">
                <a:extLst>
                  <a:ext uri="{FF2B5EF4-FFF2-40B4-BE49-F238E27FC236}">
                    <a16:creationId xmlns:a16="http://schemas.microsoft.com/office/drawing/2014/main" id="{0718118E-6D59-4C45-BBD5-EB5B78E171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7" name="Freeform: Shape 1056">
                <a:extLst>
                  <a:ext uri="{FF2B5EF4-FFF2-40B4-BE49-F238E27FC236}">
                    <a16:creationId xmlns:a16="http://schemas.microsoft.com/office/drawing/2014/main" id="{67D33792-A3F6-4EAE-9407-FDB221612A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8" name="Freeform: Shape 1057">
                <a:extLst>
                  <a:ext uri="{FF2B5EF4-FFF2-40B4-BE49-F238E27FC236}">
                    <a16:creationId xmlns:a16="http://schemas.microsoft.com/office/drawing/2014/main" id="{45930939-E17D-40A9-95FE-41DE0A0BD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9" name="Freeform: Shape 1058">
                <a:extLst>
                  <a:ext uri="{FF2B5EF4-FFF2-40B4-BE49-F238E27FC236}">
                    <a16:creationId xmlns:a16="http://schemas.microsoft.com/office/drawing/2014/main" id="{380BB562-F295-4BBB-9ED7-41694CA0EC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0" name="Freeform: Shape 1059">
                <a:extLst>
                  <a:ext uri="{FF2B5EF4-FFF2-40B4-BE49-F238E27FC236}">
                    <a16:creationId xmlns:a16="http://schemas.microsoft.com/office/drawing/2014/main" id="{22FB3161-F2F6-4689-A07F-09601EDC9E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1" name="Freeform: Shape 1060">
                <a:extLst>
                  <a:ext uri="{FF2B5EF4-FFF2-40B4-BE49-F238E27FC236}">
                    <a16:creationId xmlns:a16="http://schemas.microsoft.com/office/drawing/2014/main" id="{E1ED4B99-4317-4759-AF9C-3E217D775B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2" name="Freeform: Shape 1061">
                <a:extLst>
                  <a:ext uri="{FF2B5EF4-FFF2-40B4-BE49-F238E27FC236}">
                    <a16:creationId xmlns:a16="http://schemas.microsoft.com/office/drawing/2014/main" id="{E7AE97A3-52C2-4669-9D26-4C529A1832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3" name="Freeform: Shape 1062">
                <a:extLst>
                  <a:ext uri="{FF2B5EF4-FFF2-40B4-BE49-F238E27FC236}">
                    <a16:creationId xmlns:a16="http://schemas.microsoft.com/office/drawing/2014/main" id="{C3E6A9C9-99C3-48BB-856C-D29AB383AF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4" name="Freeform: Shape 1063">
                <a:extLst>
                  <a:ext uri="{FF2B5EF4-FFF2-40B4-BE49-F238E27FC236}">
                    <a16:creationId xmlns:a16="http://schemas.microsoft.com/office/drawing/2014/main" id="{25CFB6D3-15D9-4CF4-A32D-853977B5C4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5" name="Freeform: Shape 1064">
                <a:extLst>
                  <a:ext uri="{FF2B5EF4-FFF2-40B4-BE49-F238E27FC236}">
                    <a16:creationId xmlns:a16="http://schemas.microsoft.com/office/drawing/2014/main" id="{1DD4CCD2-5A6E-4B6D-89C2-DC993C6FFC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6" name="Freeform: Shape 1065">
                <a:extLst>
                  <a:ext uri="{FF2B5EF4-FFF2-40B4-BE49-F238E27FC236}">
                    <a16:creationId xmlns:a16="http://schemas.microsoft.com/office/drawing/2014/main" id="{CF288FC3-165A-4FD1-8FDD-7C1B0D1674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7" name="Freeform: Shape 1066">
                <a:extLst>
                  <a:ext uri="{FF2B5EF4-FFF2-40B4-BE49-F238E27FC236}">
                    <a16:creationId xmlns:a16="http://schemas.microsoft.com/office/drawing/2014/main" id="{889A1EF5-44E0-4274-A9AA-F8A00056C8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8" name="Freeform: Shape 1067">
                <a:extLst>
                  <a:ext uri="{FF2B5EF4-FFF2-40B4-BE49-F238E27FC236}">
                    <a16:creationId xmlns:a16="http://schemas.microsoft.com/office/drawing/2014/main" id="{43256315-2597-443E-9334-CDAFC55211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9" name="Freeform: Shape 1068">
                <a:extLst>
                  <a:ext uri="{FF2B5EF4-FFF2-40B4-BE49-F238E27FC236}">
                    <a16:creationId xmlns:a16="http://schemas.microsoft.com/office/drawing/2014/main" id="{3AC5B799-BB68-4BF4-891C-4F4EC486E7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0" name="Freeform: Shape 1069">
                <a:extLst>
                  <a:ext uri="{FF2B5EF4-FFF2-40B4-BE49-F238E27FC236}">
                    <a16:creationId xmlns:a16="http://schemas.microsoft.com/office/drawing/2014/main" id="{C610B267-A596-41A2-9E5E-D36E7C87B7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1" name="Freeform: Shape 1070">
                <a:extLst>
                  <a:ext uri="{FF2B5EF4-FFF2-40B4-BE49-F238E27FC236}">
                    <a16:creationId xmlns:a16="http://schemas.microsoft.com/office/drawing/2014/main" id="{69677055-49A0-472A-BF05-3F6D4ABC5A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2" name="Freeform: Shape 1071">
                <a:extLst>
                  <a:ext uri="{FF2B5EF4-FFF2-40B4-BE49-F238E27FC236}">
                    <a16:creationId xmlns:a16="http://schemas.microsoft.com/office/drawing/2014/main" id="{DE391900-AB5C-4DD8-ABF9-2BA18936E5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3" name="Freeform: Shape 1072">
                <a:extLst>
                  <a:ext uri="{FF2B5EF4-FFF2-40B4-BE49-F238E27FC236}">
                    <a16:creationId xmlns:a16="http://schemas.microsoft.com/office/drawing/2014/main" id="{769538D9-3BFB-41F9-BE81-C0E7B738F1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4" name="Freeform: Shape 1073">
                <a:extLst>
                  <a:ext uri="{FF2B5EF4-FFF2-40B4-BE49-F238E27FC236}">
                    <a16:creationId xmlns:a16="http://schemas.microsoft.com/office/drawing/2014/main" id="{A1D6E687-2E92-4FC6-8C36-DCB41BCE6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5" name="Freeform: Shape 1074">
                <a:extLst>
                  <a:ext uri="{FF2B5EF4-FFF2-40B4-BE49-F238E27FC236}">
                    <a16:creationId xmlns:a16="http://schemas.microsoft.com/office/drawing/2014/main" id="{239E2FE2-AF24-47B9-B13D-C8CE0BB1BD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6" name="Freeform: Shape 1075">
                <a:extLst>
                  <a:ext uri="{FF2B5EF4-FFF2-40B4-BE49-F238E27FC236}">
                    <a16:creationId xmlns:a16="http://schemas.microsoft.com/office/drawing/2014/main" id="{82B5F877-46B3-4BD9-8072-284C678C1F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7" name="Freeform: Shape 1076">
                <a:extLst>
                  <a:ext uri="{FF2B5EF4-FFF2-40B4-BE49-F238E27FC236}">
                    <a16:creationId xmlns:a16="http://schemas.microsoft.com/office/drawing/2014/main" id="{2C7E75F4-CA02-4743-A6F8-9D61F9ABDF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8" name="Freeform: Shape 1077">
                <a:extLst>
                  <a:ext uri="{FF2B5EF4-FFF2-40B4-BE49-F238E27FC236}">
                    <a16:creationId xmlns:a16="http://schemas.microsoft.com/office/drawing/2014/main" id="{75AC5B9C-C5F0-4C73-98A8-1DD58A65E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9" name="Freeform: Shape 1078">
                <a:extLst>
                  <a:ext uri="{FF2B5EF4-FFF2-40B4-BE49-F238E27FC236}">
                    <a16:creationId xmlns:a16="http://schemas.microsoft.com/office/drawing/2014/main" id="{AB65BBCE-2E9D-4376-AF08-0B9692747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0" name="Freeform: Shape 1079">
                <a:extLst>
                  <a:ext uri="{FF2B5EF4-FFF2-40B4-BE49-F238E27FC236}">
                    <a16:creationId xmlns:a16="http://schemas.microsoft.com/office/drawing/2014/main" id="{A7EAB1F3-87FB-43F3-9BBA-2FAC0A02DF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1" name="Freeform: Shape 1080">
                <a:extLst>
                  <a:ext uri="{FF2B5EF4-FFF2-40B4-BE49-F238E27FC236}">
                    <a16:creationId xmlns:a16="http://schemas.microsoft.com/office/drawing/2014/main" id="{4EBC64DF-4452-4FD6-BE0C-50B4CACDB1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2" name="Freeform: Shape 1081">
                <a:extLst>
                  <a:ext uri="{FF2B5EF4-FFF2-40B4-BE49-F238E27FC236}">
                    <a16:creationId xmlns:a16="http://schemas.microsoft.com/office/drawing/2014/main" id="{8BD3A35C-A201-4E65-8798-025A5B3C8A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3" name="Freeform: Shape 1082">
                <a:extLst>
                  <a:ext uri="{FF2B5EF4-FFF2-40B4-BE49-F238E27FC236}">
                    <a16:creationId xmlns:a16="http://schemas.microsoft.com/office/drawing/2014/main" id="{09C4C527-0170-4801-AC1F-6B50F42C2B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4" name="Freeform: Shape 1083">
                <a:extLst>
                  <a:ext uri="{FF2B5EF4-FFF2-40B4-BE49-F238E27FC236}">
                    <a16:creationId xmlns:a16="http://schemas.microsoft.com/office/drawing/2014/main" id="{2AB37D50-E54F-4C71-9859-FA720368C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5" name="Freeform: Shape 1084">
                <a:extLst>
                  <a:ext uri="{FF2B5EF4-FFF2-40B4-BE49-F238E27FC236}">
                    <a16:creationId xmlns:a16="http://schemas.microsoft.com/office/drawing/2014/main" id="{0B2FEAC5-44E4-4A55-9D5B-1B799BD7F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6" name="Freeform: Shape 1085">
                <a:extLst>
                  <a:ext uri="{FF2B5EF4-FFF2-40B4-BE49-F238E27FC236}">
                    <a16:creationId xmlns:a16="http://schemas.microsoft.com/office/drawing/2014/main" id="{69CC5AA3-D077-4059-A043-B7866BD66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7" name="Freeform: Shape 1086">
                <a:extLst>
                  <a:ext uri="{FF2B5EF4-FFF2-40B4-BE49-F238E27FC236}">
                    <a16:creationId xmlns:a16="http://schemas.microsoft.com/office/drawing/2014/main" id="{E9D2A6FE-3302-4AD6-82FD-163798C72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8" name="Freeform: Shape 1087">
                <a:extLst>
                  <a:ext uri="{FF2B5EF4-FFF2-40B4-BE49-F238E27FC236}">
                    <a16:creationId xmlns:a16="http://schemas.microsoft.com/office/drawing/2014/main" id="{E7928068-35F6-402D-B968-7940A762BA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9" name="Freeform: Shape 1088">
                <a:extLst>
                  <a:ext uri="{FF2B5EF4-FFF2-40B4-BE49-F238E27FC236}">
                    <a16:creationId xmlns:a16="http://schemas.microsoft.com/office/drawing/2014/main" id="{B4153E49-6589-432E-9DAA-E19ACE5072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0" name="Freeform: Shape 1089">
                <a:extLst>
                  <a:ext uri="{FF2B5EF4-FFF2-40B4-BE49-F238E27FC236}">
                    <a16:creationId xmlns:a16="http://schemas.microsoft.com/office/drawing/2014/main" id="{315C3C4B-A60D-454C-9792-E0BB9A0FDC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1" name="Freeform: Shape 1090">
                <a:extLst>
                  <a:ext uri="{FF2B5EF4-FFF2-40B4-BE49-F238E27FC236}">
                    <a16:creationId xmlns:a16="http://schemas.microsoft.com/office/drawing/2014/main" id="{5576B788-61A9-4560-A3A1-ABBD6E520E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2" name="Freeform: Shape 1091">
                <a:extLst>
                  <a:ext uri="{FF2B5EF4-FFF2-40B4-BE49-F238E27FC236}">
                    <a16:creationId xmlns:a16="http://schemas.microsoft.com/office/drawing/2014/main" id="{F53777EC-CCA8-4D61-B8CE-1053847BEA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3" name="Freeform: Shape 1092">
                <a:extLst>
                  <a:ext uri="{FF2B5EF4-FFF2-40B4-BE49-F238E27FC236}">
                    <a16:creationId xmlns:a16="http://schemas.microsoft.com/office/drawing/2014/main" id="{0E91544F-C53B-4638-BD35-7A8B92794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4" name="Freeform: Shape 1093">
                <a:extLst>
                  <a:ext uri="{FF2B5EF4-FFF2-40B4-BE49-F238E27FC236}">
                    <a16:creationId xmlns:a16="http://schemas.microsoft.com/office/drawing/2014/main" id="{A42DE8CE-0B73-4A83-A4F6-9A78DD665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5" name="Freeform: Shape 1094">
                <a:extLst>
                  <a:ext uri="{FF2B5EF4-FFF2-40B4-BE49-F238E27FC236}">
                    <a16:creationId xmlns:a16="http://schemas.microsoft.com/office/drawing/2014/main" id="{954D16E2-C2EC-44CE-90A3-F71F3DEB0D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6" name="Freeform: Shape 1095">
                <a:extLst>
                  <a:ext uri="{FF2B5EF4-FFF2-40B4-BE49-F238E27FC236}">
                    <a16:creationId xmlns:a16="http://schemas.microsoft.com/office/drawing/2014/main" id="{E04DD243-D193-4799-84CB-801CF6D4EC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7" name="Freeform: Shape 1096">
                <a:extLst>
                  <a:ext uri="{FF2B5EF4-FFF2-40B4-BE49-F238E27FC236}">
                    <a16:creationId xmlns:a16="http://schemas.microsoft.com/office/drawing/2014/main" id="{DB2B77A9-686E-455E-B7E8-BE90BC9074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8" name="Freeform: Shape 1097">
                <a:extLst>
                  <a:ext uri="{FF2B5EF4-FFF2-40B4-BE49-F238E27FC236}">
                    <a16:creationId xmlns:a16="http://schemas.microsoft.com/office/drawing/2014/main" id="{59164A99-AD18-4991-AE12-2444827648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9" name="Freeform: Shape 1098">
                <a:extLst>
                  <a:ext uri="{FF2B5EF4-FFF2-40B4-BE49-F238E27FC236}">
                    <a16:creationId xmlns:a16="http://schemas.microsoft.com/office/drawing/2014/main" id="{027E182E-86F4-4C00-8258-15B73D176A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822" name="Graphic 4">
              <a:extLst>
                <a:ext uri="{FF2B5EF4-FFF2-40B4-BE49-F238E27FC236}">
                  <a16:creationId xmlns:a16="http://schemas.microsoft.com/office/drawing/2014/main" id="{8AC6A89F-91BF-4953-9ACC-E63380CA1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BCA35855-32BF-4EA9-9185-1CB26A0287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4" name="Freeform: Shape 823">
                <a:extLst>
                  <a:ext uri="{FF2B5EF4-FFF2-40B4-BE49-F238E27FC236}">
                    <a16:creationId xmlns:a16="http://schemas.microsoft.com/office/drawing/2014/main" id="{85849EC9-417B-46FC-99F2-35CDCA7364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5" name="Freeform: Shape 824">
                <a:extLst>
                  <a:ext uri="{FF2B5EF4-FFF2-40B4-BE49-F238E27FC236}">
                    <a16:creationId xmlns:a16="http://schemas.microsoft.com/office/drawing/2014/main" id="{5B05A562-49EE-4B0A-BDAA-36DB68C8F2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6" name="Freeform: Shape 825">
                <a:extLst>
                  <a:ext uri="{FF2B5EF4-FFF2-40B4-BE49-F238E27FC236}">
                    <a16:creationId xmlns:a16="http://schemas.microsoft.com/office/drawing/2014/main" id="{6D4AA7C5-74D9-4B92-826B-655C6AC802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7" name="Freeform: Shape 826">
                <a:extLst>
                  <a:ext uri="{FF2B5EF4-FFF2-40B4-BE49-F238E27FC236}">
                    <a16:creationId xmlns:a16="http://schemas.microsoft.com/office/drawing/2014/main" id="{5595156A-DE43-412F-83C4-0859FF54C8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8" name="Freeform: Shape 827">
                <a:extLst>
                  <a:ext uri="{FF2B5EF4-FFF2-40B4-BE49-F238E27FC236}">
                    <a16:creationId xmlns:a16="http://schemas.microsoft.com/office/drawing/2014/main" id="{87A439AE-0545-4919-94DD-64B0F839BF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9" name="Freeform: Shape 828">
                <a:extLst>
                  <a:ext uri="{FF2B5EF4-FFF2-40B4-BE49-F238E27FC236}">
                    <a16:creationId xmlns:a16="http://schemas.microsoft.com/office/drawing/2014/main" id="{FCDC975C-33A8-4A2B-A39D-35CF67F870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0" name="Freeform: Shape 829">
                <a:extLst>
                  <a:ext uri="{FF2B5EF4-FFF2-40B4-BE49-F238E27FC236}">
                    <a16:creationId xmlns:a16="http://schemas.microsoft.com/office/drawing/2014/main" id="{DF0B575C-61C2-4D50-9E8A-5A6556812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1" name="Freeform: Shape 830">
                <a:extLst>
                  <a:ext uri="{FF2B5EF4-FFF2-40B4-BE49-F238E27FC236}">
                    <a16:creationId xmlns:a16="http://schemas.microsoft.com/office/drawing/2014/main" id="{AD50B1BA-9D8A-4CE5-A37E-8DC14B2875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4" name="Freeform: Shape 383">
                <a:extLst>
                  <a:ext uri="{FF2B5EF4-FFF2-40B4-BE49-F238E27FC236}">
                    <a16:creationId xmlns:a16="http://schemas.microsoft.com/office/drawing/2014/main" id="{C9AFA145-F3B5-4698-ACCC-F9096EEF75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5" name="Freeform: Shape 384">
                <a:extLst>
                  <a:ext uri="{FF2B5EF4-FFF2-40B4-BE49-F238E27FC236}">
                    <a16:creationId xmlns:a16="http://schemas.microsoft.com/office/drawing/2014/main" id="{A96A372F-8282-4247-81B8-A7A117996C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6" name="Freeform: Shape 385">
                <a:extLst>
                  <a:ext uri="{FF2B5EF4-FFF2-40B4-BE49-F238E27FC236}">
                    <a16:creationId xmlns:a16="http://schemas.microsoft.com/office/drawing/2014/main" id="{6D13A8D5-ABF4-4196-8BF9-308DE38485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7" name="Freeform: Shape 386">
                <a:extLst>
                  <a:ext uri="{FF2B5EF4-FFF2-40B4-BE49-F238E27FC236}">
                    <a16:creationId xmlns:a16="http://schemas.microsoft.com/office/drawing/2014/main" id="{1963720D-F168-438C-8A82-A36DE14317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8" name="Freeform: Shape 387">
                <a:extLst>
                  <a:ext uri="{FF2B5EF4-FFF2-40B4-BE49-F238E27FC236}">
                    <a16:creationId xmlns:a16="http://schemas.microsoft.com/office/drawing/2014/main" id="{B8701BEF-759E-4413-A0B6-2F0B41DDB5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9" name="Freeform: Shape 388">
                <a:extLst>
                  <a:ext uri="{FF2B5EF4-FFF2-40B4-BE49-F238E27FC236}">
                    <a16:creationId xmlns:a16="http://schemas.microsoft.com/office/drawing/2014/main" id="{D14B3030-1D74-4A5A-933D-4E3E55FBAC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0" name="Freeform: Shape 389">
                <a:extLst>
                  <a:ext uri="{FF2B5EF4-FFF2-40B4-BE49-F238E27FC236}">
                    <a16:creationId xmlns:a16="http://schemas.microsoft.com/office/drawing/2014/main" id="{B31320E3-2F4A-42DE-91AC-2A91323A65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1" name="Freeform: Shape 390">
                <a:extLst>
                  <a:ext uri="{FF2B5EF4-FFF2-40B4-BE49-F238E27FC236}">
                    <a16:creationId xmlns:a16="http://schemas.microsoft.com/office/drawing/2014/main" id="{5B2FCC9E-DA5A-4A24-A72C-B7465002B6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2" name="Freeform: Shape 391">
                <a:extLst>
                  <a:ext uri="{FF2B5EF4-FFF2-40B4-BE49-F238E27FC236}">
                    <a16:creationId xmlns:a16="http://schemas.microsoft.com/office/drawing/2014/main" id="{052304BD-1238-40D3-B9DA-AFEC020B15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3" name="Freeform: Shape 392">
                <a:extLst>
                  <a:ext uri="{FF2B5EF4-FFF2-40B4-BE49-F238E27FC236}">
                    <a16:creationId xmlns:a16="http://schemas.microsoft.com/office/drawing/2014/main" id="{C5D51B7A-EECB-4460-B8AE-C5037023FE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4" name="Freeform: Shape 393">
                <a:extLst>
                  <a:ext uri="{FF2B5EF4-FFF2-40B4-BE49-F238E27FC236}">
                    <a16:creationId xmlns:a16="http://schemas.microsoft.com/office/drawing/2014/main" id="{CB1B303F-A939-47A7-8E67-9F9D7F95A9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5" name="Freeform: Shape 394">
                <a:extLst>
                  <a:ext uri="{FF2B5EF4-FFF2-40B4-BE49-F238E27FC236}">
                    <a16:creationId xmlns:a16="http://schemas.microsoft.com/office/drawing/2014/main" id="{80B83C91-1E05-41B8-B645-947BB55601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6" name="Freeform: Shape 395">
                <a:extLst>
                  <a:ext uri="{FF2B5EF4-FFF2-40B4-BE49-F238E27FC236}">
                    <a16:creationId xmlns:a16="http://schemas.microsoft.com/office/drawing/2014/main" id="{D745D92B-1206-4716-A337-E948C670AE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7" name="Freeform: Shape 396">
                <a:extLst>
                  <a:ext uri="{FF2B5EF4-FFF2-40B4-BE49-F238E27FC236}">
                    <a16:creationId xmlns:a16="http://schemas.microsoft.com/office/drawing/2014/main" id="{92E873FE-71F4-4395-8007-2E43BDE000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8" name="Freeform: Shape 397">
                <a:extLst>
                  <a:ext uri="{FF2B5EF4-FFF2-40B4-BE49-F238E27FC236}">
                    <a16:creationId xmlns:a16="http://schemas.microsoft.com/office/drawing/2014/main" id="{4BEF0666-2D6E-442A-A8B8-76C4C47E26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9" name="Freeform: Shape 398">
                <a:extLst>
                  <a:ext uri="{FF2B5EF4-FFF2-40B4-BE49-F238E27FC236}">
                    <a16:creationId xmlns:a16="http://schemas.microsoft.com/office/drawing/2014/main" id="{F73A042B-3DD4-4163-928D-9DC4B36258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0" name="Freeform: Shape 399">
                <a:extLst>
                  <a:ext uri="{FF2B5EF4-FFF2-40B4-BE49-F238E27FC236}">
                    <a16:creationId xmlns:a16="http://schemas.microsoft.com/office/drawing/2014/main" id="{67ABE17E-EE6D-4565-B326-D12DCCCDAF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1" name="Freeform: Shape 400">
                <a:extLst>
                  <a:ext uri="{FF2B5EF4-FFF2-40B4-BE49-F238E27FC236}">
                    <a16:creationId xmlns:a16="http://schemas.microsoft.com/office/drawing/2014/main" id="{408BA745-DF64-4251-84B7-1B565209B6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2" name="Freeform: Shape 401">
                <a:extLst>
                  <a:ext uri="{FF2B5EF4-FFF2-40B4-BE49-F238E27FC236}">
                    <a16:creationId xmlns:a16="http://schemas.microsoft.com/office/drawing/2014/main" id="{3CA6394B-7C26-4DE2-BBE9-54D679F395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3" name="Freeform: Shape 402">
                <a:extLst>
                  <a:ext uri="{FF2B5EF4-FFF2-40B4-BE49-F238E27FC236}">
                    <a16:creationId xmlns:a16="http://schemas.microsoft.com/office/drawing/2014/main" id="{09651DD7-90CC-48C9-8684-261FD58CC7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4" name="Freeform: Shape 403">
                <a:extLst>
                  <a:ext uri="{FF2B5EF4-FFF2-40B4-BE49-F238E27FC236}">
                    <a16:creationId xmlns:a16="http://schemas.microsoft.com/office/drawing/2014/main" id="{062A7CA8-2E3A-4913-85D9-D33196E806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872297F9-7D59-4CAE-9CA6-28F5BBD4F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7223D289-C9B5-480F-8CD7-59F8E031B2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496F27C2-A933-4534-9CE7-B855F6140F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4FEA5BD5-834A-4F51-AD1B-5626837765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1C725CB9-7711-4375-9C64-322611534F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F87EEEE0-EA76-4089-8283-5F532F2AFA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B4F2BC73-C49E-4115-8ECD-549CD06BEB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4053BF4C-2FCB-4E36-85F3-142A8452D3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EFB83DD8-52C1-46C4-8FC5-C5F4260B0F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75D325E4-3FC9-4B91-B629-5E3885C9CA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BAD98902-50E7-4D85-ADC4-A92F9D08A3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9ADD48A9-B0E2-486F-B528-1BCAAC0D66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69D38D20-F127-4D55-8A34-924C6E7701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8D96B91F-6759-440A-8E66-F392C78F7D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CFF4CD13-813F-4A4C-B2F9-E662D944AE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1B0A84D1-37D4-42CF-AA36-83D2D9323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1E11EC4F-BF7D-4A2B-8BDC-A43E3D27DB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403FFEDD-1286-41E5-9F77-55CD6D4553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67C7D324-2B49-4E0B-BDF1-56F4C706B2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8D2ECCC8-942C-4B9E-9C39-1233626061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01CE31C8-D781-4028-A5FF-7E81B0820E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46CFBB39-AE2F-4477-8567-7478F0404B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56C2F644-F1A6-49F4-B56A-CCC69D8E00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5E20A9A9-CBA6-40E0-A694-6469189999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B8E0C010-8AE1-47A1-A701-3393450C7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1AC7F6A2-A75A-4248-8BBD-94865360B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7FE287B8-C8F7-4767-BBA0-912CB62EBB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C2E77437-E68D-4650-963F-F48323DA28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5E6276AC-9E82-4057-9588-CAB69C4C52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0AD1874A-F013-4D4B-B54B-B0F45CAC01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42489B36-9CC3-4353-8EAA-52C778E90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10AD4351-28A4-4BB0-913C-F7A3FBDEC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324AD697-6317-4830-9EE9-7E6BC43B88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49B5BC23-A034-4D07-A1C3-D8EBFD6CE7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F05BA9CA-F7AF-48A6-B06F-42289FAD1F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4CC073A4-BB0B-4B8E-ADF9-203B4C12DE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C0403E85-71E2-409C-BB78-FC5B71928D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B4B15BC7-5951-43F2-A385-D5CC93B5D3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8616F44B-4CA5-448E-AA11-9505567BB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7455A1F3-3BA1-40CB-8A9B-92D2840F2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2" name="Freeform: Shape 831">
                <a:extLst>
                  <a:ext uri="{FF2B5EF4-FFF2-40B4-BE49-F238E27FC236}">
                    <a16:creationId xmlns:a16="http://schemas.microsoft.com/office/drawing/2014/main" id="{A56A6029-C42D-4D63-A0C8-796C809AE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3" name="Freeform: Shape 832">
                <a:extLst>
                  <a:ext uri="{FF2B5EF4-FFF2-40B4-BE49-F238E27FC236}">
                    <a16:creationId xmlns:a16="http://schemas.microsoft.com/office/drawing/2014/main" id="{EBF5B2D3-4F99-46FC-A973-D73E5B74B0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4" name="Freeform: Shape 833">
                <a:extLst>
                  <a:ext uri="{FF2B5EF4-FFF2-40B4-BE49-F238E27FC236}">
                    <a16:creationId xmlns:a16="http://schemas.microsoft.com/office/drawing/2014/main" id="{1A69351C-2BF6-4AA2-8D5B-C07ED6CB4D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5" name="Freeform: Shape 834">
                <a:extLst>
                  <a:ext uri="{FF2B5EF4-FFF2-40B4-BE49-F238E27FC236}">
                    <a16:creationId xmlns:a16="http://schemas.microsoft.com/office/drawing/2014/main" id="{75A8ABBE-D161-4814-BB17-0B0CE406A9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6" name="Freeform: Shape 835">
                <a:extLst>
                  <a:ext uri="{FF2B5EF4-FFF2-40B4-BE49-F238E27FC236}">
                    <a16:creationId xmlns:a16="http://schemas.microsoft.com/office/drawing/2014/main" id="{452E75A0-C1CB-4FD0-8BBB-A1F7C535A6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7" name="Freeform: Shape 836">
                <a:extLst>
                  <a:ext uri="{FF2B5EF4-FFF2-40B4-BE49-F238E27FC236}">
                    <a16:creationId xmlns:a16="http://schemas.microsoft.com/office/drawing/2014/main" id="{A2EF605E-F57D-46F5-ADD5-56FC68013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8" name="Freeform: Shape 837">
                <a:extLst>
                  <a:ext uri="{FF2B5EF4-FFF2-40B4-BE49-F238E27FC236}">
                    <a16:creationId xmlns:a16="http://schemas.microsoft.com/office/drawing/2014/main" id="{8AE946A9-110D-466D-A0FF-5D8296696B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9" name="Freeform: Shape 838">
                <a:extLst>
                  <a:ext uri="{FF2B5EF4-FFF2-40B4-BE49-F238E27FC236}">
                    <a16:creationId xmlns:a16="http://schemas.microsoft.com/office/drawing/2014/main" id="{61D888D3-6163-4E1E-AD5B-C1FE71DE7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0" name="Freeform: Shape 839">
                <a:extLst>
                  <a:ext uri="{FF2B5EF4-FFF2-40B4-BE49-F238E27FC236}">
                    <a16:creationId xmlns:a16="http://schemas.microsoft.com/office/drawing/2014/main" id="{A8D76340-9262-47AF-8CC0-BE948D8744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1" name="Freeform: Shape 840">
                <a:extLst>
                  <a:ext uri="{FF2B5EF4-FFF2-40B4-BE49-F238E27FC236}">
                    <a16:creationId xmlns:a16="http://schemas.microsoft.com/office/drawing/2014/main" id="{B87D1FFB-0AE7-4ED4-B18C-E924E585A9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2" name="Freeform: Shape 841">
                <a:extLst>
                  <a:ext uri="{FF2B5EF4-FFF2-40B4-BE49-F238E27FC236}">
                    <a16:creationId xmlns:a16="http://schemas.microsoft.com/office/drawing/2014/main" id="{3A48467A-EAA4-4C9A-B6B6-95D0EE28F7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3" name="Freeform: Shape 842">
                <a:extLst>
                  <a:ext uri="{FF2B5EF4-FFF2-40B4-BE49-F238E27FC236}">
                    <a16:creationId xmlns:a16="http://schemas.microsoft.com/office/drawing/2014/main" id="{726D2AAA-987F-42DC-BE57-8201EBD500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4" name="Freeform: Shape 843">
                <a:extLst>
                  <a:ext uri="{FF2B5EF4-FFF2-40B4-BE49-F238E27FC236}">
                    <a16:creationId xmlns:a16="http://schemas.microsoft.com/office/drawing/2014/main" id="{EE978E5C-5285-40D8-B338-F3F3E2D090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5" name="Freeform: Shape 844">
                <a:extLst>
                  <a:ext uri="{FF2B5EF4-FFF2-40B4-BE49-F238E27FC236}">
                    <a16:creationId xmlns:a16="http://schemas.microsoft.com/office/drawing/2014/main" id="{93EA50E3-2C1A-4C95-BFE0-AD23560DB4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6" name="Freeform: Shape 845">
                <a:extLst>
                  <a:ext uri="{FF2B5EF4-FFF2-40B4-BE49-F238E27FC236}">
                    <a16:creationId xmlns:a16="http://schemas.microsoft.com/office/drawing/2014/main" id="{52E41468-FAA1-42C7-9E99-67F9979E92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7" name="Freeform: Shape 846">
                <a:extLst>
                  <a:ext uri="{FF2B5EF4-FFF2-40B4-BE49-F238E27FC236}">
                    <a16:creationId xmlns:a16="http://schemas.microsoft.com/office/drawing/2014/main" id="{38AB8359-58FE-4BF9-88D4-C66109E55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8" name="Freeform: Shape 847">
                <a:extLst>
                  <a:ext uri="{FF2B5EF4-FFF2-40B4-BE49-F238E27FC236}">
                    <a16:creationId xmlns:a16="http://schemas.microsoft.com/office/drawing/2014/main" id="{7F09EAFA-C99B-463E-9B46-DA6944045C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9" name="Freeform: Shape 848">
                <a:extLst>
                  <a:ext uri="{FF2B5EF4-FFF2-40B4-BE49-F238E27FC236}">
                    <a16:creationId xmlns:a16="http://schemas.microsoft.com/office/drawing/2014/main" id="{115DAFD3-9D5E-48A2-B9B8-EC1591E50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0" name="Freeform: Shape 849">
                <a:extLst>
                  <a:ext uri="{FF2B5EF4-FFF2-40B4-BE49-F238E27FC236}">
                    <a16:creationId xmlns:a16="http://schemas.microsoft.com/office/drawing/2014/main" id="{00EB78B9-08F3-4192-B71D-986C160AAF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1" name="Freeform: Shape 850">
                <a:extLst>
                  <a:ext uri="{FF2B5EF4-FFF2-40B4-BE49-F238E27FC236}">
                    <a16:creationId xmlns:a16="http://schemas.microsoft.com/office/drawing/2014/main" id="{B6F7D2BB-5AB9-41CF-8153-EC82BEBEA2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2" name="Freeform: Shape 851">
                <a:extLst>
                  <a:ext uri="{FF2B5EF4-FFF2-40B4-BE49-F238E27FC236}">
                    <a16:creationId xmlns:a16="http://schemas.microsoft.com/office/drawing/2014/main" id="{62A31FEF-26D8-4C08-8B93-3131181A8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3" name="Freeform: Shape 852">
                <a:extLst>
                  <a:ext uri="{FF2B5EF4-FFF2-40B4-BE49-F238E27FC236}">
                    <a16:creationId xmlns:a16="http://schemas.microsoft.com/office/drawing/2014/main" id="{1F5BF413-24EB-497E-BEEC-670FD96EFF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4" name="Freeform: Shape 853">
                <a:extLst>
                  <a:ext uri="{FF2B5EF4-FFF2-40B4-BE49-F238E27FC236}">
                    <a16:creationId xmlns:a16="http://schemas.microsoft.com/office/drawing/2014/main" id="{FEEE795C-D9F5-4507-B12F-EE2E34A396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5" name="Freeform: Shape 854">
                <a:extLst>
                  <a:ext uri="{FF2B5EF4-FFF2-40B4-BE49-F238E27FC236}">
                    <a16:creationId xmlns:a16="http://schemas.microsoft.com/office/drawing/2014/main" id="{B170CB77-6E3E-4A72-AF7F-513ADDD510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6" name="Freeform: Shape 855">
                <a:extLst>
                  <a:ext uri="{FF2B5EF4-FFF2-40B4-BE49-F238E27FC236}">
                    <a16:creationId xmlns:a16="http://schemas.microsoft.com/office/drawing/2014/main" id="{75B6FE2E-10BC-4543-9146-9768A752DE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7" name="Freeform: Shape 856">
                <a:extLst>
                  <a:ext uri="{FF2B5EF4-FFF2-40B4-BE49-F238E27FC236}">
                    <a16:creationId xmlns:a16="http://schemas.microsoft.com/office/drawing/2014/main" id="{F3C7DD58-1CEE-4C24-B881-EFB215C203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8" name="Freeform: Shape 857">
                <a:extLst>
                  <a:ext uri="{FF2B5EF4-FFF2-40B4-BE49-F238E27FC236}">
                    <a16:creationId xmlns:a16="http://schemas.microsoft.com/office/drawing/2014/main" id="{977776DB-F1CD-4BF8-8207-1A90923E8C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9" name="Freeform: Shape 858">
                <a:extLst>
                  <a:ext uri="{FF2B5EF4-FFF2-40B4-BE49-F238E27FC236}">
                    <a16:creationId xmlns:a16="http://schemas.microsoft.com/office/drawing/2014/main" id="{CC281F4A-5D38-4918-BC16-5CDD122738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0" name="Freeform: Shape 859">
                <a:extLst>
                  <a:ext uri="{FF2B5EF4-FFF2-40B4-BE49-F238E27FC236}">
                    <a16:creationId xmlns:a16="http://schemas.microsoft.com/office/drawing/2014/main" id="{4548D316-9420-4063-B099-1EEDFEECF9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1" name="Freeform: Shape 860">
                <a:extLst>
                  <a:ext uri="{FF2B5EF4-FFF2-40B4-BE49-F238E27FC236}">
                    <a16:creationId xmlns:a16="http://schemas.microsoft.com/office/drawing/2014/main" id="{A1BF4FCA-812F-4823-8259-6879854B0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2" name="Freeform: Shape 861">
                <a:extLst>
                  <a:ext uri="{FF2B5EF4-FFF2-40B4-BE49-F238E27FC236}">
                    <a16:creationId xmlns:a16="http://schemas.microsoft.com/office/drawing/2014/main" id="{BF5AE153-AC43-4E37-96E3-9F83C8004F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3" name="Freeform: Shape 862">
                <a:extLst>
                  <a:ext uri="{FF2B5EF4-FFF2-40B4-BE49-F238E27FC236}">
                    <a16:creationId xmlns:a16="http://schemas.microsoft.com/office/drawing/2014/main" id="{6BE72DF1-8E99-4C3A-8693-C7EE19DB0B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4" name="Freeform: Shape 863">
                <a:extLst>
                  <a:ext uri="{FF2B5EF4-FFF2-40B4-BE49-F238E27FC236}">
                    <a16:creationId xmlns:a16="http://schemas.microsoft.com/office/drawing/2014/main" id="{9970DEF4-40C2-42D2-9224-ADE626849C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5" name="Freeform: Shape 864">
                <a:extLst>
                  <a:ext uri="{FF2B5EF4-FFF2-40B4-BE49-F238E27FC236}">
                    <a16:creationId xmlns:a16="http://schemas.microsoft.com/office/drawing/2014/main" id="{EE4905A8-DC91-4FC8-94D4-3268F73F08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6" name="Freeform: Shape 865">
                <a:extLst>
                  <a:ext uri="{FF2B5EF4-FFF2-40B4-BE49-F238E27FC236}">
                    <a16:creationId xmlns:a16="http://schemas.microsoft.com/office/drawing/2014/main" id="{E059738F-7B0B-4D28-829F-473EA88A89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7" name="Freeform: Shape 866">
                <a:extLst>
                  <a:ext uri="{FF2B5EF4-FFF2-40B4-BE49-F238E27FC236}">
                    <a16:creationId xmlns:a16="http://schemas.microsoft.com/office/drawing/2014/main" id="{38BE2D47-5613-447A-8AB6-E6069D3497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8" name="Freeform: Shape 867">
                <a:extLst>
                  <a:ext uri="{FF2B5EF4-FFF2-40B4-BE49-F238E27FC236}">
                    <a16:creationId xmlns:a16="http://schemas.microsoft.com/office/drawing/2014/main" id="{2CED51E6-3E24-4D85-BB87-9255F1143E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9" name="Freeform: Shape 868">
                <a:extLst>
                  <a:ext uri="{FF2B5EF4-FFF2-40B4-BE49-F238E27FC236}">
                    <a16:creationId xmlns:a16="http://schemas.microsoft.com/office/drawing/2014/main" id="{EAFF4925-1DE0-40F2-A12F-FA5E8AACF3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0" name="Freeform: Shape 869">
                <a:extLst>
                  <a:ext uri="{FF2B5EF4-FFF2-40B4-BE49-F238E27FC236}">
                    <a16:creationId xmlns:a16="http://schemas.microsoft.com/office/drawing/2014/main" id="{E8B200DE-62FD-4F1D-952E-E9BD18297E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1" name="Freeform: Shape 870">
                <a:extLst>
                  <a:ext uri="{FF2B5EF4-FFF2-40B4-BE49-F238E27FC236}">
                    <a16:creationId xmlns:a16="http://schemas.microsoft.com/office/drawing/2014/main" id="{55003B7D-7031-4A4D-ACDF-236CB33130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2" name="Freeform: Shape 871">
                <a:extLst>
                  <a:ext uri="{FF2B5EF4-FFF2-40B4-BE49-F238E27FC236}">
                    <a16:creationId xmlns:a16="http://schemas.microsoft.com/office/drawing/2014/main" id="{7CB80DB9-F9AE-45AD-BEA7-471E57056E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3" name="Freeform: Shape 872">
                <a:extLst>
                  <a:ext uri="{FF2B5EF4-FFF2-40B4-BE49-F238E27FC236}">
                    <a16:creationId xmlns:a16="http://schemas.microsoft.com/office/drawing/2014/main" id="{8EC6CD46-06D2-4ED4-8E32-51F5DE3372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4" name="Freeform: Shape 873">
                <a:extLst>
                  <a:ext uri="{FF2B5EF4-FFF2-40B4-BE49-F238E27FC236}">
                    <a16:creationId xmlns:a16="http://schemas.microsoft.com/office/drawing/2014/main" id="{6F9D43ED-E453-402E-BB3C-660B05BA0C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5" name="Freeform: Shape 874">
                <a:extLst>
                  <a:ext uri="{FF2B5EF4-FFF2-40B4-BE49-F238E27FC236}">
                    <a16:creationId xmlns:a16="http://schemas.microsoft.com/office/drawing/2014/main" id="{5DAAEF69-D009-4238-A6BF-455EECBCB8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6" name="Freeform: Shape 875">
                <a:extLst>
                  <a:ext uri="{FF2B5EF4-FFF2-40B4-BE49-F238E27FC236}">
                    <a16:creationId xmlns:a16="http://schemas.microsoft.com/office/drawing/2014/main" id="{32EBCFA5-79CC-4795-9F1E-A360947B0D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7" name="Freeform: Shape 876">
                <a:extLst>
                  <a:ext uri="{FF2B5EF4-FFF2-40B4-BE49-F238E27FC236}">
                    <a16:creationId xmlns:a16="http://schemas.microsoft.com/office/drawing/2014/main" id="{95F031C5-1243-467A-8B99-4304C46FA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8" name="Freeform: Shape 877">
                <a:extLst>
                  <a:ext uri="{FF2B5EF4-FFF2-40B4-BE49-F238E27FC236}">
                    <a16:creationId xmlns:a16="http://schemas.microsoft.com/office/drawing/2014/main" id="{28DA0451-89AE-4EA0-AE52-F00DA4703D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9" name="Freeform: Shape 878">
                <a:extLst>
                  <a:ext uri="{FF2B5EF4-FFF2-40B4-BE49-F238E27FC236}">
                    <a16:creationId xmlns:a16="http://schemas.microsoft.com/office/drawing/2014/main" id="{2F85C6D5-4C39-4AFA-8776-6E0CDA756A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0" name="Freeform: Shape 879">
                <a:extLst>
                  <a:ext uri="{FF2B5EF4-FFF2-40B4-BE49-F238E27FC236}">
                    <a16:creationId xmlns:a16="http://schemas.microsoft.com/office/drawing/2014/main" id="{AEAB2B36-B70D-4507-90A0-D4FAF13D87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1" name="Freeform: Shape 880">
                <a:extLst>
                  <a:ext uri="{FF2B5EF4-FFF2-40B4-BE49-F238E27FC236}">
                    <a16:creationId xmlns:a16="http://schemas.microsoft.com/office/drawing/2014/main" id="{C0A70CFA-8488-440E-A9E4-8225F4093D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2" name="Freeform: Shape 881">
                <a:extLst>
                  <a:ext uri="{FF2B5EF4-FFF2-40B4-BE49-F238E27FC236}">
                    <a16:creationId xmlns:a16="http://schemas.microsoft.com/office/drawing/2014/main" id="{E97505B0-808C-44AD-AAB8-0B6FCDBEA5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3" name="Freeform: Shape 882">
                <a:extLst>
                  <a:ext uri="{FF2B5EF4-FFF2-40B4-BE49-F238E27FC236}">
                    <a16:creationId xmlns:a16="http://schemas.microsoft.com/office/drawing/2014/main" id="{A5C1BEFD-F3E5-4E26-909F-AAFFE8B101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4" name="Freeform: Shape 883">
                <a:extLst>
                  <a:ext uri="{FF2B5EF4-FFF2-40B4-BE49-F238E27FC236}">
                    <a16:creationId xmlns:a16="http://schemas.microsoft.com/office/drawing/2014/main" id="{08A7B3FD-A49B-49C5-AD8B-27993632F5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5" name="Freeform: Shape 884">
                <a:extLst>
                  <a:ext uri="{FF2B5EF4-FFF2-40B4-BE49-F238E27FC236}">
                    <a16:creationId xmlns:a16="http://schemas.microsoft.com/office/drawing/2014/main" id="{1C41F109-4261-4EE8-B070-746E99FE8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6" name="Freeform: Shape 885">
                <a:extLst>
                  <a:ext uri="{FF2B5EF4-FFF2-40B4-BE49-F238E27FC236}">
                    <a16:creationId xmlns:a16="http://schemas.microsoft.com/office/drawing/2014/main" id="{A90C9CBE-D14E-49D0-B268-C1C91C917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7" name="Freeform: Shape 886">
                <a:extLst>
                  <a:ext uri="{FF2B5EF4-FFF2-40B4-BE49-F238E27FC236}">
                    <a16:creationId xmlns:a16="http://schemas.microsoft.com/office/drawing/2014/main" id="{D211946D-A569-4A30-8D53-518AAEEF97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8" name="Freeform: Shape 887">
                <a:extLst>
                  <a:ext uri="{FF2B5EF4-FFF2-40B4-BE49-F238E27FC236}">
                    <a16:creationId xmlns:a16="http://schemas.microsoft.com/office/drawing/2014/main" id="{4926E49E-FC42-462F-A95E-CD0B35D555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9" name="Freeform: Shape 888">
                <a:extLst>
                  <a:ext uri="{FF2B5EF4-FFF2-40B4-BE49-F238E27FC236}">
                    <a16:creationId xmlns:a16="http://schemas.microsoft.com/office/drawing/2014/main" id="{819B7674-A125-4B4A-82B3-89B1D9D9E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0" name="Freeform: Shape 889">
                <a:extLst>
                  <a:ext uri="{FF2B5EF4-FFF2-40B4-BE49-F238E27FC236}">
                    <a16:creationId xmlns:a16="http://schemas.microsoft.com/office/drawing/2014/main" id="{2D39C805-B7DA-4B53-A02C-979A8E882C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1" name="Freeform: Shape 890">
                <a:extLst>
                  <a:ext uri="{FF2B5EF4-FFF2-40B4-BE49-F238E27FC236}">
                    <a16:creationId xmlns:a16="http://schemas.microsoft.com/office/drawing/2014/main" id="{A445DC54-DFC5-49C3-8E2F-B1C1833FA6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2" name="Freeform: Shape 891">
                <a:extLst>
                  <a:ext uri="{FF2B5EF4-FFF2-40B4-BE49-F238E27FC236}">
                    <a16:creationId xmlns:a16="http://schemas.microsoft.com/office/drawing/2014/main" id="{893C00FB-6AE5-4A44-B622-BDE02927BD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3" name="Freeform: Shape 892">
                <a:extLst>
                  <a:ext uri="{FF2B5EF4-FFF2-40B4-BE49-F238E27FC236}">
                    <a16:creationId xmlns:a16="http://schemas.microsoft.com/office/drawing/2014/main" id="{8D6F2DFE-ED76-4C09-81D4-656C9E398A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4" name="Freeform: Shape 893">
                <a:extLst>
                  <a:ext uri="{FF2B5EF4-FFF2-40B4-BE49-F238E27FC236}">
                    <a16:creationId xmlns:a16="http://schemas.microsoft.com/office/drawing/2014/main" id="{0086ED13-4062-411E-8D3A-30CB8762E4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5" name="Freeform: Shape 894">
                <a:extLst>
                  <a:ext uri="{FF2B5EF4-FFF2-40B4-BE49-F238E27FC236}">
                    <a16:creationId xmlns:a16="http://schemas.microsoft.com/office/drawing/2014/main" id="{F8663146-FCC0-4068-BD56-A0AF8ADF85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6" name="Freeform: Shape 895">
                <a:extLst>
                  <a:ext uri="{FF2B5EF4-FFF2-40B4-BE49-F238E27FC236}">
                    <a16:creationId xmlns:a16="http://schemas.microsoft.com/office/drawing/2014/main" id="{2477ACD3-55EB-4CE8-A4DF-F7D49968EC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7" name="Freeform: Shape 896">
                <a:extLst>
                  <a:ext uri="{FF2B5EF4-FFF2-40B4-BE49-F238E27FC236}">
                    <a16:creationId xmlns:a16="http://schemas.microsoft.com/office/drawing/2014/main" id="{71ED6471-9E6F-4584-B113-71640545D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8" name="Freeform: Shape 897">
                <a:extLst>
                  <a:ext uri="{FF2B5EF4-FFF2-40B4-BE49-F238E27FC236}">
                    <a16:creationId xmlns:a16="http://schemas.microsoft.com/office/drawing/2014/main" id="{90DBD033-FA27-4580-825D-3F6593A248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9" name="Freeform: Shape 898">
                <a:extLst>
                  <a:ext uri="{FF2B5EF4-FFF2-40B4-BE49-F238E27FC236}">
                    <a16:creationId xmlns:a16="http://schemas.microsoft.com/office/drawing/2014/main" id="{CB3BB883-3434-48B6-A835-44256260B8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0" name="Freeform: Shape 899">
                <a:extLst>
                  <a:ext uri="{FF2B5EF4-FFF2-40B4-BE49-F238E27FC236}">
                    <a16:creationId xmlns:a16="http://schemas.microsoft.com/office/drawing/2014/main" id="{2A7CA535-B1A6-47D4-98E4-936A121E99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1" name="Freeform: Shape 900">
                <a:extLst>
                  <a:ext uri="{FF2B5EF4-FFF2-40B4-BE49-F238E27FC236}">
                    <a16:creationId xmlns:a16="http://schemas.microsoft.com/office/drawing/2014/main" id="{A06F311E-4DBE-43A5-A078-3D5811D5E7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2" name="Freeform: Shape 901">
                <a:extLst>
                  <a:ext uri="{FF2B5EF4-FFF2-40B4-BE49-F238E27FC236}">
                    <a16:creationId xmlns:a16="http://schemas.microsoft.com/office/drawing/2014/main" id="{5AB81EDB-5DBC-49AD-BE1D-19F7F46632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3" name="Freeform: Shape 902">
                <a:extLst>
                  <a:ext uri="{FF2B5EF4-FFF2-40B4-BE49-F238E27FC236}">
                    <a16:creationId xmlns:a16="http://schemas.microsoft.com/office/drawing/2014/main" id="{7D80F42C-4F46-4391-B3B9-2C11F12941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4" name="Freeform: Shape 903">
                <a:extLst>
                  <a:ext uri="{FF2B5EF4-FFF2-40B4-BE49-F238E27FC236}">
                    <a16:creationId xmlns:a16="http://schemas.microsoft.com/office/drawing/2014/main" id="{9D4670C9-C216-4E55-BC96-BC56E3F048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5" name="Freeform: Shape 904">
                <a:extLst>
                  <a:ext uri="{FF2B5EF4-FFF2-40B4-BE49-F238E27FC236}">
                    <a16:creationId xmlns:a16="http://schemas.microsoft.com/office/drawing/2014/main" id="{80C085E4-1924-4836-B5F9-9CFBC2B2EC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6" name="Freeform: Shape 905">
                <a:extLst>
                  <a:ext uri="{FF2B5EF4-FFF2-40B4-BE49-F238E27FC236}">
                    <a16:creationId xmlns:a16="http://schemas.microsoft.com/office/drawing/2014/main" id="{8047DCEE-2E13-42AD-96DB-E5C84404FA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7" name="Freeform: Shape 906">
                <a:extLst>
                  <a:ext uri="{FF2B5EF4-FFF2-40B4-BE49-F238E27FC236}">
                    <a16:creationId xmlns:a16="http://schemas.microsoft.com/office/drawing/2014/main" id="{84A4052B-C877-4A25-BFA8-78A340D2B7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8" name="Freeform: Shape 907">
                <a:extLst>
                  <a:ext uri="{FF2B5EF4-FFF2-40B4-BE49-F238E27FC236}">
                    <a16:creationId xmlns:a16="http://schemas.microsoft.com/office/drawing/2014/main" id="{9DD8D905-4512-4C0F-A908-42F04ED08B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9" name="Freeform: Shape 908">
                <a:extLst>
                  <a:ext uri="{FF2B5EF4-FFF2-40B4-BE49-F238E27FC236}">
                    <a16:creationId xmlns:a16="http://schemas.microsoft.com/office/drawing/2014/main" id="{0078015B-12C5-4E66-852D-5BC93A7A3A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0" name="Freeform: Shape 909">
                <a:extLst>
                  <a:ext uri="{FF2B5EF4-FFF2-40B4-BE49-F238E27FC236}">
                    <a16:creationId xmlns:a16="http://schemas.microsoft.com/office/drawing/2014/main" id="{8B154EBE-396C-48B8-AB84-81143B0510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1" name="Freeform: Shape 910">
                <a:extLst>
                  <a:ext uri="{FF2B5EF4-FFF2-40B4-BE49-F238E27FC236}">
                    <a16:creationId xmlns:a16="http://schemas.microsoft.com/office/drawing/2014/main" id="{5EA95F66-2DD9-41D0-828E-0A9DE88AA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2" name="Freeform: Shape 911">
                <a:extLst>
                  <a:ext uri="{FF2B5EF4-FFF2-40B4-BE49-F238E27FC236}">
                    <a16:creationId xmlns:a16="http://schemas.microsoft.com/office/drawing/2014/main" id="{E4C8797A-8709-442E-A68D-4C75BD9CB3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3" name="Freeform: Shape 912">
                <a:extLst>
                  <a:ext uri="{FF2B5EF4-FFF2-40B4-BE49-F238E27FC236}">
                    <a16:creationId xmlns:a16="http://schemas.microsoft.com/office/drawing/2014/main" id="{FBE87739-95E7-4EAD-8E2D-544C920979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4" name="Freeform: Shape 913">
                <a:extLst>
                  <a:ext uri="{FF2B5EF4-FFF2-40B4-BE49-F238E27FC236}">
                    <a16:creationId xmlns:a16="http://schemas.microsoft.com/office/drawing/2014/main" id="{36A67E49-6FE7-4CD2-A5A6-357C52E8F6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5" name="Freeform: Shape 914">
                <a:extLst>
                  <a:ext uri="{FF2B5EF4-FFF2-40B4-BE49-F238E27FC236}">
                    <a16:creationId xmlns:a16="http://schemas.microsoft.com/office/drawing/2014/main" id="{7367DA63-A642-41ED-9E4D-EDF3B80AA8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6" name="Freeform: Shape 915">
                <a:extLst>
                  <a:ext uri="{FF2B5EF4-FFF2-40B4-BE49-F238E27FC236}">
                    <a16:creationId xmlns:a16="http://schemas.microsoft.com/office/drawing/2014/main" id="{FD45E715-ECAF-4E6E-9CE0-EBC7B4D7C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7" name="Freeform: Shape 916">
                <a:extLst>
                  <a:ext uri="{FF2B5EF4-FFF2-40B4-BE49-F238E27FC236}">
                    <a16:creationId xmlns:a16="http://schemas.microsoft.com/office/drawing/2014/main" id="{725C88BF-622B-4AAF-A4E9-5AD9B8F6F9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8" name="Freeform: Shape 917">
                <a:extLst>
                  <a:ext uri="{FF2B5EF4-FFF2-40B4-BE49-F238E27FC236}">
                    <a16:creationId xmlns:a16="http://schemas.microsoft.com/office/drawing/2014/main" id="{21ED0349-B05B-4817-A7BB-30BA856218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9" name="Freeform: Shape 918">
                <a:extLst>
                  <a:ext uri="{FF2B5EF4-FFF2-40B4-BE49-F238E27FC236}">
                    <a16:creationId xmlns:a16="http://schemas.microsoft.com/office/drawing/2014/main" id="{042B1BEA-6843-46A7-9FAC-98E15A2FBE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0" name="Freeform: Shape 919">
                <a:extLst>
                  <a:ext uri="{FF2B5EF4-FFF2-40B4-BE49-F238E27FC236}">
                    <a16:creationId xmlns:a16="http://schemas.microsoft.com/office/drawing/2014/main" id="{EE3BCF99-D56A-406F-B206-1601FC7EF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1" name="Freeform: Shape 920">
                <a:extLst>
                  <a:ext uri="{FF2B5EF4-FFF2-40B4-BE49-F238E27FC236}">
                    <a16:creationId xmlns:a16="http://schemas.microsoft.com/office/drawing/2014/main" id="{887CDBF0-888C-4E2B-B9A6-C3AD75CED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2" name="Freeform: Shape 921">
                <a:extLst>
                  <a:ext uri="{FF2B5EF4-FFF2-40B4-BE49-F238E27FC236}">
                    <a16:creationId xmlns:a16="http://schemas.microsoft.com/office/drawing/2014/main" id="{CB97AB76-0045-42D2-AFE8-BD2A925DEE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3" name="Freeform: Shape 922">
                <a:extLst>
                  <a:ext uri="{FF2B5EF4-FFF2-40B4-BE49-F238E27FC236}">
                    <a16:creationId xmlns:a16="http://schemas.microsoft.com/office/drawing/2014/main" id="{96B0E248-85E8-4BF8-BFF6-0B0EE58113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4" name="Freeform: Shape 923">
                <a:extLst>
                  <a:ext uri="{FF2B5EF4-FFF2-40B4-BE49-F238E27FC236}">
                    <a16:creationId xmlns:a16="http://schemas.microsoft.com/office/drawing/2014/main" id="{E50127A1-8B7C-48A6-BFB1-CF2FD6E55C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5" name="Freeform: Shape 924">
                <a:extLst>
                  <a:ext uri="{FF2B5EF4-FFF2-40B4-BE49-F238E27FC236}">
                    <a16:creationId xmlns:a16="http://schemas.microsoft.com/office/drawing/2014/main" id="{E215AC84-8402-49F7-960D-7DF8133E06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6" name="Freeform: Shape 925">
                <a:extLst>
                  <a:ext uri="{FF2B5EF4-FFF2-40B4-BE49-F238E27FC236}">
                    <a16:creationId xmlns:a16="http://schemas.microsoft.com/office/drawing/2014/main" id="{1782A0B9-FD48-47F8-865B-FCD019B2B1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7" name="Freeform: Shape 926">
                <a:extLst>
                  <a:ext uri="{FF2B5EF4-FFF2-40B4-BE49-F238E27FC236}">
                    <a16:creationId xmlns:a16="http://schemas.microsoft.com/office/drawing/2014/main" id="{8C539984-09F7-4470-9057-980385F09F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8" name="Freeform: Shape 927">
                <a:extLst>
                  <a:ext uri="{FF2B5EF4-FFF2-40B4-BE49-F238E27FC236}">
                    <a16:creationId xmlns:a16="http://schemas.microsoft.com/office/drawing/2014/main" id="{2C9248D9-194E-4135-83A1-D07C0F9FFD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9" name="Freeform: Shape 928">
                <a:extLst>
                  <a:ext uri="{FF2B5EF4-FFF2-40B4-BE49-F238E27FC236}">
                    <a16:creationId xmlns:a16="http://schemas.microsoft.com/office/drawing/2014/main" id="{26A4681B-0DD9-4129-8016-D953DFDA9C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0" name="Freeform: Shape 929">
                <a:extLst>
                  <a:ext uri="{FF2B5EF4-FFF2-40B4-BE49-F238E27FC236}">
                    <a16:creationId xmlns:a16="http://schemas.microsoft.com/office/drawing/2014/main" id="{C0885175-813A-4879-8C36-EEE2448AAB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9FC0F3-45A3-659E-C6BE-8AA574978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788" y="3522218"/>
            <a:ext cx="5881456" cy="299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572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5" name="Oval 74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97542F6-F368-8DDA-E248-C12B1806F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r="1454" b="3"/>
          <a:stretch/>
        </p:blipFill>
        <p:spPr bwMode="auto">
          <a:xfrm>
            <a:off x="6495510" y="2495007"/>
            <a:ext cx="5542895" cy="339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D9B6E6-EAF9-D209-7F10-520608CBC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1174" y="1156214"/>
            <a:ext cx="4203323" cy="100244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3300" b="1" cap="all" spc="1500" dirty="0" err="1">
                <a:ea typeface="Source Sans Pro SemiBold" panose="020B0603030403020204" pitchFamily="34" charset="0"/>
              </a:rPr>
              <a:t>Развилка</a:t>
            </a:r>
            <a:r>
              <a:rPr lang="en-US" sz="3300" b="1" cap="all" spc="1500" dirty="0">
                <a:ea typeface="Source Sans Pro SemiBold" panose="020B0603030403020204" pitchFamily="34" charset="0"/>
              </a:rPr>
              <a:t>. </a:t>
            </a:r>
            <a:r>
              <a:rPr lang="en-US" sz="3300" b="1" cap="all" spc="1500" dirty="0" err="1">
                <a:ea typeface="Source Sans Pro SemiBold" panose="020B0603030403020204" pitchFamily="34" charset="0"/>
              </a:rPr>
              <a:t>Поворот</a:t>
            </a:r>
            <a:endParaRPr lang="en-US" sz="3300" b="1" cap="all" spc="1500" dirty="0">
              <a:ea typeface="Source Sans Pro SemiBold" panose="020B0603030403020204" pitchFamily="34" charset="0"/>
            </a:endParaRP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013" y="1361348"/>
            <a:ext cx="4833902" cy="4258176"/>
            <a:chOff x="1674895" y="1345036"/>
            <a:chExt cx="5428610" cy="4210939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7D8E00FA-5561-4253-B903-92B49719E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11971" y="858936"/>
            <a:ext cx="693403" cy="693403"/>
            <a:chOff x="5211971" y="858936"/>
            <a:chExt cx="693403" cy="693403"/>
          </a:xfrm>
        </p:grpSpPr>
        <p:sp>
          <p:nvSpPr>
            <p:cNvPr id="96" name="Graphic 212">
              <a:extLst>
                <a:ext uri="{FF2B5EF4-FFF2-40B4-BE49-F238E27FC236}">
                  <a16:creationId xmlns:a16="http://schemas.microsoft.com/office/drawing/2014/main" id="{A753B935-E3DD-466D-BFAC-68E0BE02D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97" name="Graphic 212">
              <a:extLst>
                <a:ext uri="{FF2B5EF4-FFF2-40B4-BE49-F238E27FC236}">
                  <a16:creationId xmlns:a16="http://schemas.microsoft.com/office/drawing/2014/main" id="{FB034F26-4148-4B59-B493-14D7A9A8B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99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8E55156-599B-D600-505D-6DB4B1B21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437" y="577410"/>
            <a:ext cx="4531184" cy="554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57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  <wetp:taskpane dockstate="right" visibility="0" width="438" row="1">
    <wetp:webextensionref xmlns:r="http://schemas.openxmlformats.org/officeDocument/2006/relationships" r:id="rId2"/>
  </wetp:taskpane>
  <wetp:taskpane dockstate="right" visibility="0" width="438" row="1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694582C1-473A-435B-9C32-15A5F350CDDC}">
  <we:reference id="wa200005566" version="3.0.0.2" store="ru-RU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463EBF4B-E06E-4562-8456-52003F050D1A}">
  <we:reference id="wa200007130" version="1.0.0.1" store="ru-RU" storeType="OMEX"/>
  <we:alternateReferences>
    <we:reference id="wa200007130" version="1.0.0.1" store="wa200007130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9985BF10-E23F-47FE-B7A0-378A94ED87AE}">
  <we:reference id="wa104178141" version="4.3.3.0" store="ru-RU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</TotalTime>
  <Words>74</Words>
  <Application>Microsoft Office PowerPoint</Application>
  <PresentationFormat>Широкоэкранный</PresentationFormat>
  <Paragraphs>23</Paragraphs>
  <Slides>13</Slides>
  <Notes>1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Aptos</vt:lpstr>
      <vt:lpstr>Arial</vt:lpstr>
      <vt:lpstr>Source Sans Pro</vt:lpstr>
      <vt:lpstr>Source Sans Pro SemiBold</vt:lpstr>
      <vt:lpstr>FunkyShapesDarkVTI</vt:lpstr>
      <vt:lpstr>Autorace 2023</vt:lpstr>
      <vt:lpstr>Испытания:</vt:lpstr>
      <vt:lpstr>Движение по трассе. Камера</vt:lpstr>
      <vt:lpstr>Движение по трассе. Определение полос</vt:lpstr>
      <vt:lpstr>Движение по трасссе. Следование за полосой</vt:lpstr>
      <vt:lpstr>Движение по трассе. Поворот</vt:lpstr>
      <vt:lpstr>Определение знака</vt:lpstr>
      <vt:lpstr>Светофор</vt:lpstr>
      <vt:lpstr>Развилка. Поворот</vt:lpstr>
      <vt:lpstr>Развилка. Выезд</vt:lpstr>
      <vt:lpstr>Руля влево, руля вправо... </vt:lpstr>
      <vt:lpstr>Презентация PowerPoint</vt:lpstr>
      <vt:lpstr>Переезд пешехода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Даниил Маковецкий</dc:creator>
  <cp:lastModifiedBy>Даниил Маковецкий</cp:lastModifiedBy>
  <cp:revision>7</cp:revision>
  <dcterms:created xsi:type="dcterms:W3CDTF">2024-12-23T10:00:18Z</dcterms:created>
  <dcterms:modified xsi:type="dcterms:W3CDTF">2024-12-23T21:21:35Z</dcterms:modified>
</cp:coreProperties>
</file>

<file path=docProps/thumbnail.jpeg>
</file>